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60" r:id="rId4"/>
    <p:sldId id="261" r:id="rId5"/>
    <p:sldId id="266" r:id="rId6"/>
    <p:sldId id="262" r:id="rId7"/>
    <p:sldId id="271" r:id="rId8"/>
    <p:sldId id="265" r:id="rId9"/>
    <p:sldId id="267" r:id="rId10"/>
    <p:sldId id="270" r:id="rId11"/>
    <p:sldId id="268" r:id="rId12"/>
    <p:sldId id="272" r:id="rId13"/>
    <p:sldId id="273" r:id="rId14"/>
    <p:sldId id="274" r:id="rId15"/>
    <p:sldId id="275" r:id="rId16"/>
    <p:sldId id="277" r:id="rId17"/>
    <p:sldId id="278" r:id="rId18"/>
    <p:sldId id="276" r:id="rId19"/>
    <p:sldId id="269" r:id="rId20"/>
    <p:sldId id="264" r:id="rId21"/>
    <p:sldId id="26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59AB761-BA96-4511-8ACA-102B2D9C987A}">
          <p14:sldIdLst>
            <p14:sldId id="256"/>
            <p14:sldId id="259"/>
            <p14:sldId id="260"/>
            <p14:sldId id="261"/>
            <p14:sldId id="266"/>
            <p14:sldId id="262"/>
            <p14:sldId id="271"/>
            <p14:sldId id="265"/>
            <p14:sldId id="267"/>
            <p14:sldId id="270"/>
            <p14:sldId id="268"/>
            <p14:sldId id="272"/>
            <p14:sldId id="273"/>
            <p14:sldId id="274"/>
            <p14:sldId id="275"/>
            <p14:sldId id="277"/>
            <p14:sldId id="278"/>
            <p14:sldId id="276"/>
            <p14:sldId id="269"/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20C"/>
    <a:srgbClr val="112732"/>
    <a:srgbClr val="122C39"/>
    <a:srgbClr val="4C63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779593-730B-4EF6-B51D-F956D24714D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CD79005-A719-454D-AA56-C9A6499F4A68}">
      <dgm:prSet phldrT="[Text]"/>
      <dgm:spPr/>
      <dgm:t>
        <a:bodyPr/>
        <a:lstStyle/>
        <a:p>
          <a:r>
            <a:rPr lang="it-IT" dirty="0" smtClean="0"/>
            <a:t>SOA</a:t>
          </a:r>
          <a:endParaRPr lang="it-IT" dirty="0"/>
        </a:p>
      </dgm:t>
    </dgm:pt>
    <dgm:pt modelId="{4F54C2B9-AE83-4303-8E26-9941CD30B9E1}" type="parTrans" cxnId="{945E76F3-C7B4-44C6-BD0E-711D023E4ECB}">
      <dgm:prSet/>
      <dgm:spPr/>
      <dgm:t>
        <a:bodyPr/>
        <a:lstStyle/>
        <a:p>
          <a:endParaRPr lang="it-IT"/>
        </a:p>
      </dgm:t>
    </dgm:pt>
    <dgm:pt modelId="{488B3E18-D99E-4A3F-B0C6-C3DC1686BF78}" type="sibTrans" cxnId="{945E76F3-C7B4-44C6-BD0E-711D023E4ECB}">
      <dgm:prSet/>
      <dgm:spPr/>
      <dgm:t>
        <a:bodyPr/>
        <a:lstStyle/>
        <a:p>
          <a:endParaRPr lang="it-IT"/>
        </a:p>
      </dgm:t>
    </dgm:pt>
    <dgm:pt modelId="{49AA6A17-E998-4060-8955-2AA97F4C54DF}">
      <dgm:prSet phldrT="[Text]"/>
      <dgm:spPr/>
      <dgm:t>
        <a:bodyPr/>
        <a:lstStyle/>
        <a:p>
          <a:r>
            <a:rPr lang="it-IT" dirty="0" smtClean="0"/>
            <a:t>Abilita la cooperazione tra attori interni operanti con gli stessi standard</a:t>
          </a:r>
          <a:endParaRPr lang="it-IT" dirty="0"/>
        </a:p>
      </dgm:t>
    </dgm:pt>
    <dgm:pt modelId="{7F458568-14E3-400A-887F-726CC5D50307}" type="parTrans" cxnId="{7F978E1B-7CB6-4DE5-9847-CA13ACB87E2B}">
      <dgm:prSet/>
      <dgm:spPr/>
      <dgm:t>
        <a:bodyPr/>
        <a:lstStyle/>
        <a:p>
          <a:endParaRPr lang="it-IT"/>
        </a:p>
      </dgm:t>
    </dgm:pt>
    <dgm:pt modelId="{49BAAE27-C2B6-42C9-A9E2-31FDA0513413}" type="sibTrans" cxnId="{7F978E1B-7CB6-4DE5-9847-CA13ACB87E2B}">
      <dgm:prSet/>
      <dgm:spPr/>
      <dgm:t>
        <a:bodyPr/>
        <a:lstStyle/>
        <a:p>
          <a:endParaRPr lang="it-IT"/>
        </a:p>
      </dgm:t>
    </dgm:pt>
    <dgm:pt modelId="{828DBEA3-8E5C-44F2-858C-997C610A652B}">
      <dgm:prSet phldrT="[Text]"/>
      <dgm:spPr/>
      <dgm:t>
        <a:bodyPr/>
        <a:lstStyle/>
        <a:p>
          <a:r>
            <a:rPr lang="it-IT" dirty="0" smtClean="0"/>
            <a:t>Utilizzatore affidabile su un canale a performance controllate</a:t>
          </a:r>
          <a:endParaRPr lang="it-IT" dirty="0"/>
        </a:p>
      </dgm:t>
    </dgm:pt>
    <dgm:pt modelId="{184FDCBE-B5D4-4B28-86F0-7764C2C7F345}" type="parTrans" cxnId="{B31718DE-F38E-4A20-B043-A375B46BDA78}">
      <dgm:prSet/>
      <dgm:spPr/>
      <dgm:t>
        <a:bodyPr/>
        <a:lstStyle/>
        <a:p>
          <a:endParaRPr lang="it-IT"/>
        </a:p>
      </dgm:t>
    </dgm:pt>
    <dgm:pt modelId="{94CDF2A3-FD48-4AFE-83C3-9F5EDAEC5759}" type="sibTrans" cxnId="{B31718DE-F38E-4A20-B043-A375B46BDA78}">
      <dgm:prSet/>
      <dgm:spPr/>
      <dgm:t>
        <a:bodyPr/>
        <a:lstStyle/>
        <a:p>
          <a:endParaRPr lang="it-IT"/>
        </a:p>
      </dgm:t>
    </dgm:pt>
    <dgm:pt modelId="{34D6A2DA-633A-4E6C-BB5A-411710A173B9}">
      <dgm:prSet phldrT="[Text]"/>
      <dgm:spPr/>
      <dgm:t>
        <a:bodyPr/>
        <a:lstStyle/>
        <a:p>
          <a:r>
            <a:rPr lang="it-IT" dirty="0" smtClean="0"/>
            <a:t>APIs</a:t>
          </a:r>
          <a:endParaRPr lang="it-IT" dirty="0"/>
        </a:p>
      </dgm:t>
    </dgm:pt>
    <dgm:pt modelId="{6E2196A4-C937-42BF-9E2B-95BD9E602AD2}" type="parTrans" cxnId="{50342B9E-CB42-46C1-A190-CD22A9F980C9}">
      <dgm:prSet/>
      <dgm:spPr/>
      <dgm:t>
        <a:bodyPr/>
        <a:lstStyle/>
        <a:p>
          <a:endParaRPr lang="it-IT"/>
        </a:p>
      </dgm:t>
    </dgm:pt>
    <dgm:pt modelId="{0EF432F0-D97E-4205-91DA-86371A718285}" type="sibTrans" cxnId="{50342B9E-CB42-46C1-A190-CD22A9F980C9}">
      <dgm:prSet/>
      <dgm:spPr/>
      <dgm:t>
        <a:bodyPr/>
        <a:lstStyle/>
        <a:p>
          <a:endParaRPr lang="it-IT"/>
        </a:p>
      </dgm:t>
    </dgm:pt>
    <dgm:pt modelId="{BF96682E-7DE3-4AD3-A9D1-C3F3E2BA25EC}">
      <dgm:prSet phldrT="[Text]"/>
      <dgm:spPr/>
      <dgm:t>
        <a:bodyPr/>
        <a:lstStyle/>
        <a:p>
          <a:r>
            <a:rPr lang="it-IT" dirty="0" smtClean="0"/>
            <a:t>Abilita sviluppatori eterogenei allo sviluppo di soluzioni altrettanto eterogenee</a:t>
          </a:r>
          <a:endParaRPr lang="it-IT" dirty="0"/>
        </a:p>
      </dgm:t>
    </dgm:pt>
    <dgm:pt modelId="{414F5BAB-4858-4A50-AD7A-3471F1497842}" type="parTrans" cxnId="{A5062190-2BD2-48AE-A54B-3E627057A539}">
      <dgm:prSet/>
      <dgm:spPr/>
      <dgm:t>
        <a:bodyPr/>
        <a:lstStyle/>
        <a:p>
          <a:endParaRPr lang="it-IT"/>
        </a:p>
      </dgm:t>
    </dgm:pt>
    <dgm:pt modelId="{CBE19094-6B18-4EFD-BDCC-DB44171EA0BD}" type="sibTrans" cxnId="{A5062190-2BD2-48AE-A54B-3E627057A539}">
      <dgm:prSet/>
      <dgm:spPr/>
      <dgm:t>
        <a:bodyPr/>
        <a:lstStyle/>
        <a:p>
          <a:endParaRPr lang="it-IT"/>
        </a:p>
      </dgm:t>
    </dgm:pt>
    <dgm:pt modelId="{F056CEF0-0A49-4A8C-9336-397567DE63D1}">
      <dgm:prSet phldrT="[Text]"/>
      <dgm:spPr/>
      <dgm:t>
        <a:bodyPr/>
        <a:lstStyle/>
        <a:p>
          <a:r>
            <a:rPr lang="it-IT" dirty="0" smtClean="0"/>
            <a:t>Utilizzatori inaffidabili su canali a performance inaffidabili</a:t>
          </a:r>
          <a:endParaRPr lang="it-IT" dirty="0"/>
        </a:p>
      </dgm:t>
    </dgm:pt>
    <dgm:pt modelId="{1656B665-51A0-47E9-9325-20C992D7F9FC}" type="parTrans" cxnId="{175938DB-A31E-48EF-A5A8-82706586E030}">
      <dgm:prSet/>
      <dgm:spPr/>
      <dgm:t>
        <a:bodyPr/>
        <a:lstStyle/>
        <a:p>
          <a:endParaRPr lang="it-IT"/>
        </a:p>
      </dgm:t>
    </dgm:pt>
    <dgm:pt modelId="{46C33A9B-46A9-4388-8FE6-93784D8E6DC6}" type="sibTrans" cxnId="{175938DB-A31E-48EF-A5A8-82706586E030}">
      <dgm:prSet/>
      <dgm:spPr/>
      <dgm:t>
        <a:bodyPr/>
        <a:lstStyle/>
        <a:p>
          <a:endParaRPr lang="it-IT"/>
        </a:p>
      </dgm:t>
    </dgm:pt>
    <dgm:pt modelId="{6C13A114-7416-4B9A-9ADC-B91805873159}">
      <dgm:prSet phldrT="[Text]"/>
      <dgm:spPr/>
      <dgm:t>
        <a:bodyPr/>
        <a:lstStyle/>
        <a:p>
          <a:r>
            <a:rPr lang="it-IT" dirty="0" smtClean="0"/>
            <a:t>Contratti di scambio dati ben definiti e fissati</a:t>
          </a:r>
          <a:endParaRPr lang="it-IT" dirty="0"/>
        </a:p>
      </dgm:t>
    </dgm:pt>
    <dgm:pt modelId="{841EB5DB-F5CE-4596-8729-67145CF090DB}" type="parTrans" cxnId="{E4B67573-140E-40A8-B847-4D05D055D4DE}">
      <dgm:prSet/>
      <dgm:spPr/>
      <dgm:t>
        <a:bodyPr/>
        <a:lstStyle/>
        <a:p>
          <a:endParaRPr lang="it-IT"/>
        </a:p>
      </dgm:t>
    </dgm:pt>
    <dgm:pt modelId="{4D40D4D9-A41B-4788-951D-2364D68912F6}" type="sibTrans" cxnId="{E4B67573-140E-40A8-B847-4D05D055D4DE}">
      <dgm:prSet/>
      <dgm:spPr/>
      <dgm:t>
        <a:bodyPr/>
        <a:lstStyle/>
        <a:p>
          <a:endParaRPr lang="it-IT"/>
        </a:p>
      </dgm:t>
    </dgm:pt>
    <dgm:pt modelId="{295D1A12-7EC1-4DD1-AC90-A8421D7AAC51}">
      <dgm:prSet phldrT="[Text]"/>
      <dgm:spPr/>
      <dgm:t>
        <a:bodyPr/>
        <a:lstStyle/>
        <a:p>
          <a:r>
            <a:rPr lang="it-IT" dirty="0" smtClean="0"/>
            <a:t>Contratti di scambio dati flessibili e in evoluzione</a:t>
          </a:r>
          <a:endParaRPr lang="it-IT" dirty="0"/>
        </a:p>
      </dgm:t>
    </dgm:pt>
    <dgm:pt modelId="{909A76B9-844B-42B5-A7FA-5A5D314E2FD4}" type="parTrans" cxnId="{1849FDBF-A94D-4543-B4EF-D393A83B2F26}">
      <dgm:prSet/>
      <dgm:spPr/>
      <dgm:t>
        <a:bodyPr/>
        <a:lstStyle/>
        <a:p>
          <a:endParaRPr lang="it-IT"/>
        </a:p>
      </dgm:t>
    </dgm:pt>
    <dgm:pt modelId="{2177AE68-78AC-456A-AFBF-1132BFE8D2E3}" type="sibTrans" cxnId="{1849FDBF-A94D-4543-B4EF-D393A83B2F26}">
      <dgm:prSet/>
      <dgm:spPr/>
      <dgm:t>
        <a:bodyPr/>
        <a:lstStyle/>
        <a:p>
          <a:endParaRPr lang="it-IT"/>
        </a:p>
      </dgm:t>
    </dgm:pt>
    <dgm:pt modelId="{97F8D3FA-A3A9-4C2C-99B4-0F761FA73330}">
      <dgm:prSet phldrT="[Text]"/>
      <dgm:spPr/>
      <dgm:t>
        <a:bodyPr/>
        <a:lstStyle/>
        <a:p>
          <a:r>
            <a:rPr lang="it-IT" dirty="0" smtClean="0"/>
            <a:t>Formati dei dati con alto </a:t>
          </a:r>
          <a:r>
            <a:rPr lang="it-IT" dirty="0" err="1" smtClean="0"/>
            <a:t>overhead</a:t>
          </a:r>
          <a:r>
            <a:rPr lang="it-IT" dirty="0" smtClean="0"/>
            <a:t> (SOAP, XML, …)</a:t>
          </a:r>
          <a:endParaRPr lang="it-IT" dirty="0"/>
        </a:p>
      </dgm:t>
    </dgm:pt>
    <dgm:pt modelId="{E04B9EA9-60EE-4AB8-8203-C3F1529BE161}" type="parTrans" cxnId="{F0944488-9142-43AE-AEEB-F0D6C320209D}">
      <dgm:prSet/>
      <dgm:spPr/>
      <dgm:t>
        <a:bodyPr/>
        <a:lstStyle/>
        <a:p>
          <a:endParaRPr lang="it-IT"/>
        </a:p>
      </dgm:t>
    </dgm:pt>
    <dgm:pt modelId="{06180093-4FD1-4493-8058-C4F6B8BAAD03}" type="sibTrans" cxnId="{F0944488-9142-43AE-AEEB-F0D6C320209D}">
      <dgm:prSet/>
      <dgm:spPr/>
      <dgm:t>
        <a:bodyPr/>
        <a:lstStyle/>
        <a:p>
          <a:endParaRPr lang="it-IT"/>
        </a:p>
      </dgm:t>
    </dgm:pt>
    <dgm:pt modelId="{5412537E-005D-4C63-93A8-1EAED63A1FE2}">
      <dgm:prSet phldrT="[Text]"/>
      <dgm:spPr/>
      <dgm:t>
        <a:bodyPr/>
        <a:lstStyle/>
        <a:p>
          <a:r>
            <a:rPr lang="it-IT" dirty="0" smtClean="0"/>
            <a:t>Formato dei dati con basso </a:t>
          </a:r>
          <a:r>
            <a:rPr lang="it-IT" dirty="0" err="1" smtClean="0"/>
            <a:t>overhead</a:t>
          </a:r>
          <a:r>
            <a:rPr lang="it-IT" dirty="0" smtClean="0"/>
            <a:t> (JSON su HTTP)</a:t>
          </a:r>
          <a:endParaRPr lang="it-IT" dirty="0"/>
        </a:p>
      </dgm:t>
    </dgm:pt>
    <dgm:pt modelId="{0A4783D4-73C8-4FA4-9027-0C984ED21540}" type="parTrans" cxnId="{CE15D6D0-FC5A-4608-A3C7-6A979FC8A0CD}">
      <dgm:prSet/>
      <dgm:spPr/>
      <dgm:t>
        <a:bodyPr/>
        <a:lstStyle/>
        <a:p>
          <a:endParaRPr lang="it-IT"/>
        </a:p>
      </dgm:t>
    </dgm:pt>
    <dgm:pt modelId="{D54C050B-3076-4EE1-9723-53A7F3DDD74D}" type="sibTrans" cxnId="{CE15D6D0-FC5A-4608-A3C7-6A979FC8A0CD}">
      <dgm:prSet/>
      <dgm:spPr/>
      <dgm:t>
        <a:bodyPr/>
        <a:lstStyle/>
        <a:p>
          <a:endParaRPr lang="it-IT"/>
        </a:p>
      </dgm:t>
    </dgm:pt>
    <dgm:pt modelId="{1225C239-0625-4A19-9566-56277B76695C}">
      <dgm:prSet phldrT="[Text]"/>
      <dgm:spPr/>
      <dgm:t>
        <a:bodyPr/>
        <a:lstStyle/>
        <a:p>
          <a:r>
            <a:rPr lang="it-IT" dirty="0" smtClean="0"/>
            <a:t>Controllo sul traffico di importanza secondaria</a:t>
          </a:r>
          <a:endParaRPr lang="it-IT" dirty="0"/>
        </a:p>
      </dgm:t>
    </dgm:pt>
    <dgm:pt modelId="{39DB14A6-8995-4E4C-A2BA-E3A149F5D98B}" type="parTrans" cxnId="{518D2038-FAFA-4385-9EE8-38AEBBF97E08}">
      <dgm:prSet/>
      <dgm:spPr/>
      <dgm:t>
        <a:bodyPr/>
        <a:lstStyle/>
        <a:p>
          <a:endParaRPr lang="it-IT"/>
        </a:p>
      </dgm:t>
    </dgm:pt>
    <dgm:pt modelId="{5C3DFC00-121A-413B-AEA2-2ABC27A28684}" type="sibTrans" cxnId="{518D2038-FAFA-4385-9EE8-38AEBBF97E08}">
      <dgm:prSet/>
      <dgm:spPr/>
      <dgm:t>
        <a:bodyPr/>
        <a:lstStyle/>
        <a:p>
          <a:endParaRPr lang="it-IT"/>
        </a:p>
      </dgm:t>
    </dgm:pt>
    <dgm:pt modelId="{2DA61FC4-9977-413F-A265-1464EDDD665B}">
      <dgm:prSet phldrT="[Text]"/>
      <dgm:spPr/>
      <dgm:t>
        <a:bodyPr/>
        <a:lstStyle/>
        <a:p>
          <a:r>
            <a:rPr lang="it-IT" dirty="0" smtClean="0"/>
            <a:t>Controllo sul traffico di primaria importanza</a:t>
          </a:r>
          <a:endParaRPr lang="it-IT" dirty="0"/>
        </a:p>
      </dgm:t>
    </dgm:pt>
    <dgm:pt modelId="{2D14290C-E9FB-43E4-A7B7-5E7855B3923B}" type="parTrans" cxnId="{E1DCB3A2-0460-4E50-B9EA-962E43EB15E4}">
      <dgm:prSet/>
      <dgm:spPr/>
      <dgm:t>
        <a:bodyPr/>
        <a:lstStyle/>
        <a:p>
          <a:endParaRPr lang="it-IT"/>
        </a:p>
      </dgm:t>
    </dgm:pt>
    <dgm:pt modelId="{C59D18AE-8B8D-4287-B38A-CE95F81B1FFD}" type="sibTrans" cxnId="{E1DCB3A2-0460-4E50-B9EA-962E43EB15E4}">
      <dgm:prSet/>
      <dgm:spPr/>
      <dgm:t>
        <a:bodyPr/>
        <a:lstStyle/>
        <a:p>
          <a:endParaRPr lang="it-IT"/>
        </a:p>
      </dgm:t>
    </dgm:pt>
    <dgm:pt modelId="{125DF0B6-A053-4D2F-8B90-FB81C207D170}" type="pres">
      <dgm:prSet presAssocID="{86779593-730B-4EF6-B51D-F956D24714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100DA7F-D324-4934-BF11-B244625B59E8}" type="pres">
      <dgm:prSet presAssocID="{BCD79005-A719-454D-AA56-C9A6499F4A6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D83F70-88BA-4059-BF84-878A6A60E0BA}" type="pres">
      <dgm:prSet presAssocID="{488B3E18-D99E-4A3F-B0C6-C3DC1686BF78}" presName="sibTrans" presStyleCnt="0"/>
      <dgm:spPr/>
    </dgm:pt>
    <dgm:pt modelId="{D105AF06-8338-4713-8D94-1FAB8EB04AE1}" type="pres">
      <dgm:prSet presAssocID="{34D6A2DA-633A-4E6C-BB5A-411710A173B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8587F22-1C2B-4A2F-8411-9D4BAAF51A23}" type="presOf" srcId="{828DBEA3-8E5C-44F2-858C-997C610A652B}" destId="{F100DA7F-D324-4934-BF11-B244625B59E8}" srcOrd="0" destOrd="2" presId="urn:microsoft.com/office/officeart/2005/8/layout/hList6"/>
    <dgm:cxn modelId="{F0944488-9142-43AE-AEEB-F0D6C320209D}" srcId="{BCD79005-A719-454D-AA56-C9A6499F4A68}" destId="{97F8D3FA-A3A9-4C2C-99B4-0F761FA73330}" srcOrd="3" destOrd="0" parTransId="{E04B9EA9-60EE-4AB8-8203-C3F1529BE161}" sibTransId="{06180093-4FD1-4493-8058-C4F6B8BAAD03}"/>
    <dgm:cxn modelId="{E1DCB3A2-0460-4E50-B9EA-962E43EB15E4}" srcId="{34D6A2DA-633A-4E6C-BB5A-411710A173B9}" destId="{2DA61FC4-9977-413F-A265-1464EDDD665B}" srcOrd="4" destOrd="0" parTransId="{2D14290C-E9FB-43E4-A7B7-5E7855B3923B}" sibTransId="{C59D18AE-8B8D-4287-B38A-CE95F81B1FFD}"/>
    <dgm:cxn modelId="{1849FDBF-A94D-4543-B4EF-D393A83B2F26}" srcId="{34D6A2DA-633A-4E6C-BB5A-411710A173B9}" destId="{295D1A12-7EC1-4DD1-AC90-A8421D7AAC51}" srcOrd="2" destOrd="0" parTransId="{909A76B9-844B-42B5-A7FA-5A5D314E2FD4}" sibTransId="{2177AE68-78AC-456A-AFBF-1132BFE8D2E3}"/>
    <dgm:cxn modelId="{064FDD4B-C5C8-460C-818A-50F827045C9E}" type="presOf" srcId="{1225C239-0625-4A19-9566-56277B76695C}" destId="{F100DA7F-D324-4934-BF11-B244625B59E8}" srcOrd="0" destOrd="5" presId="urn:microsoft.com/office/officeart/2005/8/layout/hList6"/>
    <dgm:cxn modelId="{B31718DE-F38E-4A20-B043-A375B46BDA78}" srcId="{BCD79005-A719-454D-AA56-C9A6499F4A68}" destId="{828DBEA3-8E5C-44F2-858C-997C610A652B}" srcOrd="1" destOrd="0" parTransId="{184FDCBE-B5D4-4B28-86F0-7764C2C7F345}" sibTransId="{94CDF2A3-FD48-4AFE-83C3-9F5EDAEC5759}"/>
    <dgm:cxn modelId="{CE15D6D0-FC5A-4608-A3C7-6A979FC8A0CD}" srcId="{34D6A2DA-633A-4E6C-BB5A-411710A173B9}" destId="{5412537E-005D-4C63-93A8-1EAED63A1FE2}" srcOrd="3" destOrd="0" parTransId="{0A4783D4-73C8-4FA4-9027-0C984ED21540}" sibTransId="{D54C050B-3076-4EE1-9723-53A7F3DDD74D}"/>
    <dgm:cxn modelId="{4E0F8241-CDD0-41BF-9FBA-4979F118C128}" type="presOf" srcId="{295D1A12-7EC1-4DD1-AC90-A8421D7AAC51}" destId="{D105AF06-8338-4713-8D94-1FAB8EB04AE1}" srcOrd="0" destOrd="3" presId="urn:microsoft.com/office/officeart/2005/8/layout/hList6"/>
    <dgm:cxn modelId="{F383FDB3-4284-4AF8-8C26-1FFBE3E22603}" type="presOf" srcId="{34D6A2DA-633A-4E6C-BB5A-411710A173B9}" destId="{D105AF06-8338-4713-8D94-1FAB8EB04AE1}" srcOrd="0" destOrd="0" presId="urn:microsoft.com/office/officeart/2005/8/layout/hList6"/>
    <dgm:cxn modelId="{6EF52117-7871-4521-BD6F-230067618649}" type="presOf" srcId="{2DA61FC4-9977-413F-A265-1464EDDD665B}" destId="{D105AF06-8338-4713-8D94-1FAB8EB04AE1}" srcOrd="0" destOrd="5" presId="urn:microsoft.com/office/officeart/2005/8/layout/hList6"/>
    <dgm:cxn modelId="{175938DB-A31E-48EF-A5A8-82706586E030}" srcId="{34D6A2DA-633A-4E6C-BB5A-411710A173B9}" destId="{F056CEF0-0A49-4A8C-9336-397567DE63D1}" srcOrd="1" destOrd="0" parTransId="{1656B665-51A0-47E9-9325-20C992D7F9FC}" sibTransId="{46C33A9B-46A9-4388-8FE6-93784D8E6DC6}"/>
    <dgm:cxn modelId="{7F978E1B-7CB6-4DE5-9847-CA13ACB87E2B}" srcId="{BCD79005-A719-454D-AA56-C9A6499F4A68}" destId="{49AA6A17-E998-4060-8955-2AA97F4C54DF}" srcOrd="0" destOrd="0" parTransId="{7F458568-14E3-400A-887F-726CC5D50307}" sibTransId="{49BAAE27-C2B6-42C9-A9E2-31FDA0513413}"/>
    <dgm:cxn modelId="{96C68730-DDCB-4009-8E65-31FD7CF08C0F}" type="presOf" srcId="{5412537E-005D-4C63-93A8-1EAED63A1FE2}" destId="{D105AF06-8338-4713-8D94-1FAB8EB04AE1}" srcOrd="0" destOrd="4" presId="urn:microsoft.com/office/officeart/2005/8/layout/hList6"/>
    <dgm:cxn modelId="{E4B67573-140E-40A8-B847-4D05D055D4DE}" srcId="{BCD79005-A719-454D-AA56-C9A6499F4A68}" destId="{6C13A114-7416-4B9A-9ADC-B91805873159}" srcOrd="2" destOrd="0" parTransId="{841EB5DB-F5CE-4596-8729-67145CF090DB}" sibTransId="{4D40D4D9-A41B-4788-951D-2364D68912F6}"/>
    <dgm:cxn modelId="{BCF726E0-DAA6-4206-BF25-825A5160DF7F}" type="presOf" srcId="{49AA6A17-E998-4060-8955-2AA97F4C54DF}" destId="{F100DA7F-D324-4934-BF11-B244625B59E8}" srcOrd="0" destOrd="1" presId="urn:microsoft.com/office/officeart/2005/8/layout/hList6"/>
    <dgm:cxn modelId="{945E76F3-C7B4-44C6-BD0E-711D023E4ECB}" srcId="{86779593-730B-4EF6-B51D-F956D24714DA}" destId="{BCD79005-A719-454D-AA56-C9A6499F4A68}" srcOrd="0" destOrd="0" parTransId="{4F54C2B9-AE83-4303-8E26-9941CD30B9E1}" sibTransId="{488B3E18-D99E-4A3F-B0C6-C3DC1686BF78}"/>
    <dgm:cxn modelId="{D7454BD9-C5EE-4E32-9208-A795865D0897}" type="presOf" srcId="{F056CEF0-0A49-4A8C-9336-397567DE63D1}" destId="{D105AF06-8338-4713-8D94-1FAB8EB04AE1}" srcOrd="0" destOrd="2" presId="urn:microsoft.com/office/officeart/2005/8/layout/hList6"/>
    <dgm:cxn modelId="{ECF6D604-5FB4-4721-B2CE-F4C97658893B}" type="presOf" srcId="{97F8D3FA-A3A9-4C2C-99B4-0F761FA73330}" destId="{F100DA7F-D324-4934-BF11-B244625B59E8}" srcOrd="0" destOrd="4" presId="urn:microsoft.com/office/officeart/2005/8/layout/hList6"/>
    <dgm:cxn modelId="{DCC4AD1C-79CF-485E-B21E-E51996364859}" type="presOf" srcId="{BCD79005-A719-454D-AA56-C9A6499F4A68}" destId="{F100DA7F-D324-4934-BF11-B244625B59E8}" srcOrd="0" destOrd="0" presId="urn:microsoft.com/office/officeart/2005/8/layout/hList6"/>
    <dgm:cxn modelId="{A5062190-2BD2-48AE-A54B-3E627057A539}" srcId="{34D6A2DA-633A-4E6C-BB5A-411710A173B9}" destId="{BF96682E-7DE3-4AD3-A9D1-C3F3E2BA25EC}" srcOrd="0" destOrd="0" parTransId="{414F5BAB-4858-4A50-AD7A-3471F1497842}" sibTransId="{CBE19094-6B18-4EFD-BDCC-DB44171EA0BD}"/>
    <dgm:cxn modelId="{50342B9E-CB42-46C1-A190-CD22A9F980C9}" srcId="{86779593-730B-4EF6-B51D-F956D24714DA}" destId="{34D6A2DA-633A-4E6C-BB5A-411710A173B9}" srcOrd="1" destOrd="0" parTransId="{6E2196A4-C937-42BF-9E2B-95BD9E602AD2}" sibTransId="{0EF432F0-D97E-4205-91DA-86371A718285}"/>
    <dgm:cxn modelId="{6CDCFD07-8357-4279-926F-D91FDE56B610}" type="presOf" srcId="{6C13A114-7416-4B9A-9ADC-B91805873159}" destId="{F100DA7F-D324-4934-BF11-B244625B59E8}" srcOrd="0" destOrd="3" presId="urn:microsoft.com/office/officeart/2005/8/layout/hList6"/>
    <dgm:cxn modelId="{C9E7B0EE-9753-41E1-A22C-1B9658F322E0}" type="presOf" srcId="{86779593-730B-4EF6-B51D-F956D24714DA}" destId="{125DF0B6-A053-4D2F-8B90-FB81C207D170}" srcOrd="0" destOrd="0" presId="urn:microsoft.com/office/officeart/2005/8/layout/hList6"/>
    <dgm:cxn modelId="{89C2755B-C15F-49D8-8B7D-286505844F3E}" type="presOf" srcId="{BF96682E-7DE3-4AD3-A9D1-C3F3E2BA25EC}" destId="{D105AF06-8338-4713-8D94-1FAB8EB04AE1}" srcOrd="0" destOrd="1" presId="urn:microsoft.com/office/officeart/2005/8/layout/hList6"/>
    <dgm:cxn modelId="{518D2038-FAFA-4385-9EE8-38AEBBF97E08}" srcId="{BCD79005-A719-454D-AA56-C9A6499F4A68}" destId="{1225C239-0625-4A19-9566-56277B76695C}" srcOrd="4" destOrd="0" parTransId="{39DB14A6-8995-4E4C-A2BA-E3A149F5D98B}" sibTransId="{5C3DFC00-121A-413B-AEA2-2ABC27A28684}"/>
    <dgm:cxn modelId="{3FC4E8AF-103A-4082-8268-29A671162A10}" type="presParOf" srcId="{125DF0B6-A053-4D2F-8B90-FB81C207D170}" destId="{F100DA7F-D324-4934-BF11-B244625B59E8}" srcOrd="0" destOrd="0" presId="urn:microsoft.com/office/officeart/2005/8/layout/hList6"/>
    <dgm:cxn modelId="{3ED71C31-916E-4C17-89D2-EE033A0D2FAB}" type="presParOf" srcId="{125DF0B6-A053-4D2F-8B90-FB81C207D170}" destId="{ABD83F70-88BA-4059-BF84-878A6A60E0BA}" srcOrd="1" destOrd="0" presId="urn:microsoft.com/office/officeart/2005/8/layout/hList6"/>
    <dgm:cxn modelId="{53A393B1-7CC8-485C-86F8-7613196BA4C4}" type="presParOf" srcId="{125DF0B6-A053-4D2F-8B90-FB81C207D170}" destId="{D105AF06-8338-4713-8D94-1FAB8EB04AE1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5650B4-0650-422B-975A-0283E6FFB01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DC61393-749D-4B46-BE5B-738035F62D6B}">
      <dgm:prSet phldrT="[Text]"/>
      <dgm:spPr/>
      <dgm:t>
        <a:bodyPr/>
        <a:lstStyle/>
        <a:p>
          <a:r>
            <a:rPr lang="it-IT" dirty="0" smtClean="0"/>
            <a:t>API Gateway </a:t>
          </a:r>
          <a:endParaRPr lang="it-IT" dirty="0"/>
        </a:p>
      </dgm:t>
    </dgm:pt>
    <dgm:pt modelId="{08F6B1EA-1763-4468-89BC-5F48C787DA9E}" type="parTrans" cxnId="{CE3F1477-5876-4E9D-A950-1AA889E7DCFF}">
      <dgm:prSet/>
      <dgm:spPr/>
      <dgm:t>
        <a:bodyPr/>
        <a:lstStyle/>
        <a:p>
          <a:endParaRPr lang="it-IT"/>
        </a:p>
      </dgm:t>
    </dgm:pt>
    <dgm:pt modelId="{3AECF768-CE36-464A-8BE3-7750A84B191B}" type="sibTrans" cxnId="{CE3F1477-5876-4E9D-A950-1AA889E7DCFF}">
      <dgm:prSet/>
      <dgm:spPr/>
      <dgm:t>
        <a:bodyPr/>
        <a:lstStyle/>
        <a:p>
          <a:endParaRPr lang="it-IT"/>
        </a:p>
      </dgm:t>
    </dgm:pt>
    <dgm:pt modelId="{224DC86D-67C0-41D5-914A-1FF4EE6AEA30}">
      <dgm:prSet phldrT="[Text]"/>
      <dgm:spPr/>
      <dgm:t>
        <a:bodyPr/>
        <a:lstStyle/>
        <a:p>
          <a:r>
            <a:rPr lang="it-IT" dirty="0" smtClean="0"/>
            <a:t>Developers Services</a:t>
          </a:r>
          <a:endParaRPr lang="it-IT" dirty="0"/>
        </a:p>
      </dgm:t>
    </dgm:pt>
    <dgm:pt modelId="{767B23C2-30BC-4BE6-8ADC-2275CE2F2F24}" type="parTrans" cxnId="{8BC250FB-8902-4CB6-AA81-46DB6B13CE8C}">
      <dgm:prSet/>
      <dgm:spPr/>
      <dgm:t>
        <a:bodyPr/>
        <a:lstStyle/>
        <a:p>
          <a:endParaRPr lang="it-IT"/>
        </a:p>
      </dgm:t>
    </dgm:pt>
    <dgm:pt modelId="{3586B449-A2C6-4952-A31C-5F084CA667F9}" type="sibTrans" cxnId="{8BC250FB-8902-4CB6-AA81-46DB6B13CE8C}">
      <dgm:prSet/>
      <dgm:spPr/>
      <dgm:t>
        <a:bodyPr/>
        <a:lstStyle/>
        <a:p>
          <a:endParaRPr lang="it-IT"/>
        </a:p>
      </dgm:t>
    </dgm:pt>
    <dgm:pt modelId="{192F0BE4-1D61-4027-A85D-489BF7DC5878}">
      <dgm:prSet phldrT="[Text]"/>
      <dgm:spPr/>
      <dgm:t>
        <a:bodyPr/>
        <a:lstStyle/>
        <a:p>
          <a:r>
            <a:rPr lang="it-IT" dirty="0" smtClean="0"/>
            <a:t>API_V1</a:t>
          </a:r>
          <a:endParaRPr lang="it-IT" dirty="0"/>
        </a:p>
      </dgm:t>
    </dgm:pt>
    <dgm:pt modelId="{1BAD29EB-B9F6-41E4-B249-0A57AF0DEB5A}" type="parTrans" cxnId="{F7C4BDFF-B7DC-4C1B-86B8-192C9CB7D17C}">
      <dgm:prSet/>
      <dgm:spPr/>
      <dgm:t>
        <a:bodyPr/>
        <a:lstStyle/>
        <a:p>
          <a:endParaRPr lang="it-IT"/>
        </a:p>
      </dgm:t>
    </dgm:pt>
    <dgm:pt modelId="{99F57B9C-F789-403E-9477-016452090754}" type="sibTrans" cxnId="{F7C4BDFF-B7DC-4C1B-86B8-192C9CB7D17C}">
      <dgm:prSet/>
      <dgm:spPr/>
      <dgm:t>
        <a:bodyPr/>
        <a:lstStyle/>
        <a:p>
          <a:endParaRPr lang="it-IT"/>
        </a:p>
      </dgm:t>
    </dgm:pt>
    <dgm:pt modelId="{9A7CA6BD-6C76-4CA8-B584-B131B6EB7B97}">
      <dgm:prSet phldrT="[Text]"/>
      <dgm:spPr/>
      <dgm:t>
        <a:bodyPr/>
        <a:lstStyle/>
        <a:p>
          <a:r>
            <a:rPr lang="it-IT" dirty="0" smtClean="0"/>
            <a:t>API_V…</a:t>
          </a:r>
          <a:endParaRPr lang="it-IT" dirty="0"/>
        </a:p>
      </dgm:t>
    </dgm:pt>
    <dgm:pt modelId="{1A1CA275-44CB-425C-A10A-2AD01A53518D}" type="sibTrans" cxnId="{8DD1E08E-6BF9-4335-9597-22EE829DB54D}">
      <dgm:prSet/>
      <dgm:spPr/>
      <dgm:t>
        <a:bodyPr/>
        <a:lstStyle/>
        <a:p>
          <a:endParaRPr lang="it-IT"/>
        </a:p>
      </dgm:t>
    </dgm:pt>
    <dgm:pt modelId="{66E1BE26-6266-44DC-AE6D-4CB77492B787}" type="parTrans" cxnId="{8DD1E08E-6BF9-4335-9597-22EE829DB54D}">
      <dgm:prSet/>
      <dgm:spPr/>
      <dgm:t>
        <a:bodyPr/>
        <a:lstStyle/>
        <a:p>
          <a:endParaRPr lang="it-IT"/>
        </a:p>
      </dgm:t>
    </dgm:pt>
    <dgm:pt modelId="{A8514B1C-A4EF-4063-BE02-DEE2BC867B7B}">
      <dgm:prSet phldrT="[Text]"/>
      <dgm:spPr/>
      <dgm:t>
        <a:bodyPr/>
        <a:lstStyle/>
        <a:p>
          <a:r>
            <a:rPr lang="it-IT" dirty="0" smtClean="0"/>
            <a:t>API_V2</a:t>
          </a:r>
          <a:endParaRPr lang="it-IT" dirty="0"/>
        </a:p>
      </dgm:t>
    </dgm:pt>
    <dgm:pt modelId="{5DF91D24-54F6-4AB7-AE32-98E2088A49E7}" type="sibTrans" cxnId="{671B01FF-95E8-4059-B734-401428A8BECB}">
      <dgm:prSet/>
      <dgm:spPr/>
      <dgm:t>
        <a:bodyPr/>
        <a:lstStyle/>
        <a:p>
          <a:endParaRPr lang="it-IT"/>
        </a:p>
      </dgm:t>
    </dgm:pt>
    <dgm:pt modelId="{5FE88704-A3E2-4733-A689-6E4A2551AC11}" type="parTrans" cxnId="{671B01FF-95E8-4059-B734-401428A8BECB}">
      <dgm:prSet/>
      <dgm:spPr/>
      <dgm:t>
        <a:bodyPr/>
        <a:lstStyle/>
        <a:p>
          <a:endParaRPr lang="it-IT"/>
        </a:p>
      </dgm:t>
    </dgm:pt>
    <dgm:pt modelId="{CE0F7F90-5691-465E-824E-60571B9037A7}">
      <dgm:prSet phldrT="[Text]"/>
      <dgm:spPr/>
      <dgm:t>
        <a:bodyPr/>
        <a:lstStyle/>
        <a:p>
          <a:r>
            <a:rPr lang="it-IT" dirty="0" smtClean="0"/>
            <a:t>API Analytics</a:t>
          </a:r>
          <a:endParaRPr lang="it-IT" dirty="0"/>
        </a:p>
      </dgm:t>
    </dgm:pt>
    <dgm:pt modelId="{0C4391B2-5551-4B8F-B9FE-1D4079DF85A3}" type="parTrans" cxnId="{4B8D9309-A6B0-4B13-9F78-C93BA885FB84}">
      <dgm:prSet/>
      <dgm:spPr/>
      <dgm:t>
        <a:bodyPr/>
        <a:lstStyle/>
        <a:p>
          <a:endParaRPr lang="it-IT"/>
        </a:p>
      </dgm:t>
    </dgm:pt>
    <dgm:pt modelId="{7B98CC85-09D5-4E88-8517-00AA794AF397}" type="sibTrans" cxnId="{4B8D9309-A6B0-4B13-9F78-C93BA885FB84}">
      <dgm:prSet/>
      <dgm:spPr/>
      <dgm:t>
        <a:bodyPr/>
        <a:lstStyle/>
        <a:p>
          <a:endParaRPr lang="it-IT"/>
        </a:p>
      </dgm:t>
    </dgm:pt>
    <dgm:pt modelId="{EFB2D8C4-94E7-4AA0-B75C-5481CBA13CC5}" type="pres">
      <dgm:prSet presAssocID="{645650B4-0650-422B-975A-0283E6FFB01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7FF3E242-71EE-40FF-8151-FCE877FACA68}" type="pres">
      <dgm:prSet presAssocID="{4DC61393-749D-4B46-BE5B-738035F62D6B}" presName="vertOne" presStyleCnt="0"/>
      <dgm:spPr/>
    </dgm:pt>
    <dgm:pt modelId="{649C161E-5D35-4053-BF20-85742C19B508}" type="pres">
      <dgm:prSet presAssocID="{4DC61393-749D-4B46-BE5B-738035F62D6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3E79079-96E7-47B8-96AE-93BB572519E5}" type="pres">
      <dgm:prSet presAssocID="{4DC61393-749D-4B46-BE5B-738035F62D6B}" presName="parTransOne" presStyleCnt="0"/>
      <dgm:spPr/>
    </dgm:pt>
    <dgm:pt modelId="{B5CCC6F6-2402-4AE1-ABF3-592491F10F8A}" type="pres">
      <dgm:prSet presAssocID="{4DC61393-749D-4B46-BE5B-738035F62D6B}" presName="horzOne" presStyleCnt="0"/>
      <dgm:spPr/>
    </dgm:pt>
    <dgm:pt modelId="{3479A15E-DFE8-4950-8FF5-0A00F9DC9062}" type="pres">
      <dgm:prSet presAssocID="{224DC86D-67C0-41D5-914A-1FF4EE6AEA30}" presName="vertTwo" presStyleCnt="0"/>
      <dgm:spPr/>
    </dgm:pt>
    <dgm:pt modelId="{83B6FE92-1122-4D31-BBC4-B9A689E7A77E}" type="pres">
      <dgm:prSet presAssocID="{224DC86D-67C0-41D5-914A-1FF4EE6AEA3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D5E0FBA-22FF-4676-98B2-D051BBFED02F}" type="pres">
      <dgm:prSet presAssocID="{224DC86D-67C0-41D5-914A-1FF4EE6AEA30}" presName="horzTwo" presStyleCnt="0"/>
      <dgm:spPr/>
    </dgm:pt>
    <dgm:pt modelId="{12D80F07-E008-4AEB-88AE-917E04791326}" type="pres">
      <dgm:prSet presAssocID="{3586B449-A2C6-4952-A31C-5F084CA667F9}" presName="sibSpaceTwo" presStyleCnt="0"/>
      <dgm:spPr/>
    </dgm:pt>
    <dgm:pt modelId="{3FD32895-B6BF-478D-B48C-89CD953D0C8F}" type="pres">
      <dgm:prSet presAssocID="{CE0F7F90-5691-465E-824E-60571B9037A7}" presName="vertTwo" presStyleCnt="0"/>
      <dgm:spPr/>
    </dgm:pt>
    <dgm:pt modelId="{FB2A8B5E-F36E-4067-B719-2F0A7253769A}" type="pres">
      <dgm:prSet presAssocID="{CE0F7F90-5691-465E-824E-60571B9037A7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8F41311-2671-4CE6-BBA3-90ECA78C9209}" type="pres">
      <dgm:prSet presAssocID="{CE0F7F90-5691-465E-824E-60571B9037A7}" presName="parTransTwo" presStyleCnt="0"/>
      <dgm:spPr/>
    </dgm:pt>
    <dgm:pt modelId="{7C86EE41-1824-49C5-85A7-68621F92A801}" type="pres">
      <dgm:prSet presAssocID="{CE0F7F90-5691-465E-824E-60571B9037A7}" presName="horzTwo" presStyleCnt="0"/>
      <dgm:spPr/>
    </dgm:pt>
    <dgm:pt modelId="{245ADB74-19AB-49E6-ABE8-FE1E242722C3}" type="pres">
      <dgm:prSet presAssocID="{192F0BE4-1D61-4027-A85D-489BF7DC5878}" presName="vertThree" presStyleCnt="0"/>
      <dgm:spPr/>
    </dgm:pt>
    <dgm:pt modelId="{413D38FF-FE12-42BA-83F0-80DAA0519E49}" type="pres">
      <dgm:prSet presAssocID="{192F0BE4-1D61-4027-A85D-489BF7DC5878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251FCE4-2767-45B8-BCA5-13FCA1D4B270}" type="pres">
      <dgm:prSet presAssocID="{192F0BE4-1D61-4027-A85D-489BF7DC5878}" presName="horzThree" presStyleCnt="0"/>
      <dgm:spPr/>
    </dgm:pt>
    <dgm:pt modelId="{020F8423-4808-4B51-A824-8DFEC3CF84A4}" type="pres">
      <dgm:prSet presAssocID="{99F57B9C-F789-403E-9477-016452090754}" presName="sibSpaceThree" presStyleCnt="0"/>
      <dgm:spPr/>
    </dgm:pt>
    <dgm:pt modelId="{A0196BD5-BE07-4694-9B0F-D600159B204D}" type="pres">
      <dgm:prSet presAssocID="{A8514B1C-A4EF-4063-BE02-DEE2BC867B7B}" presName="vertThree" presStyleCnt="0"/>
      <dgm:spPr/>
    </dgm:pt>
    <dgm:pt modelId="{FA31226E-F561-4752-AB63-CF3E63D20633}" type="pres">
      <dgm:prSet presAssocID="{A8514B1C-A4EF-4063-BE02-DEE2BC867B7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11A35C7-2E47-447A-A838-B3EE07E19059}" type="pres">
      <dgm:prSet presAssocID="{A8514B1C-A4EF-4063-BE02-DEE2BC867B7B}" presName="horzThree" presStyleCnt="0"/>
      <dgm:spPr/>
    </dgm:pt>
    <dgm:pt modelId="{02A13CEF-AF94-4396-A9CF-31E4BAD0022D}" type="pres">
      <dgm:prSet presAssocID="{5DF91D24-54F6-4AB7-AE32-98E2088A49E7}" presName="sibSpaceThree" presStyleCnt="0"/>
      <dgm:spPr/>
    </dgm:pt>
    <dgm:pt modelId="{8F85D560-CD6C-40D0-BE8B-28CF4881E263}" type="pres">
      <dgm:prSet presAssocID="{9A7CA6BD-6C76-4CA8-B584-B131B6EB7B97}" presName="vertThree" presStyleCnt="0"/>
      <dgm:spPr/>
    </dgm:pt>
    <dgm:pt modelId="{27A6366B-4EEA-412F-A810-5E634EA941F5}" type="pres">
      <dgm:prSet presAssocID="{9A7CA6BD-6C76-4CA8-B584-B131B6EB7B97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BB15D67-0BDD-43BE-A47D-8B519EA9A938}" type="pres">
      <dgm:prSet presAssocID="{9A7CA6BD-6C76-4CA8-B584-B131B6EB7B97}" presName="horzThree" presStyleCnt="0"/>
      <dgm:spPr/>
    </dgm:pt>
  </dgm:ptLst>
  <dgm:cxnLst>
    <dgm:cxn modelId="{8DD1E08E-6BF9-4335-9597-22EE829DB54D}" srcId="{CE0F7F90-5691-465E-824E-60571B9037A7}" destId="{9A7CA6BD-6C76-4CA8-B584-B131B6EB7B97}" srcOrd="2" destOrd="0" parTransId="{66E1BE26-6266-44DC-AE6D-4CB77492B787}" sibTransId="{1A1CA275-44CB-425C-A10A-2AD01A53518D}"/>
    <dgm:cxn modelId="{1E8B6266-31E0-466E-8852-94314B67601D}" type="presOf" srcId="{9A7CA6BD-6C76-4CA8-B584-B131B6EB7B97}" destId="{27A6366B-4EEA-412F-A810-5E634EA941F5}" srcOrd="0" destOrd="0" presId="urn:microsoft.com/office/officeart/2005/8/layout/hierarchy4"/>
    <dgm:cxn modelId="{671B01FF-95E8-4059-B734-401428A8BECB}" srcId="{CE0F7F90-5691-465E-824E-60571B9037A7}" destId="{A8514B1C-A4EF-4063-BE02-DEE2BC867B7B}" srcOrd="1" destOrd="0" parTransId="{5FE88704-A3E2-4733-A689-6E4A2551AC11}" sibTransId="{5DF91D24-54F6-4AB7-AE32-98E2088A49E7}"/>
    <dgm:cxn modelId="{D0B6E548-1E84-4AD0-BA10-6BD87EAB06F1}" type="presOf" srcId="{4DC61393-749D-4B46-BE5B-738035F62D6B}" destId="{649C161E-5D35-4053-BF20-85742C19B508}" srcOrd="0" destOrd="0" presId="urn:microsoft.com/office/officeart/2005/8/layout/hierarchy4"/>
    <dgm:cxn modelId="{D4418C89-F498-4BC7-BB28-8E9A2F818E22}" type="presOf" srcId="{224DC86D-67C0-41D5-914A-1FF4EE6AEA30}" destId="{83B6FE92-1122-4D31-BBC4-B9A689E7A77E}" srcOrd="0" destOrd="0" presId="urn:microsoft.com/office/officeart/2005/8/layout/hierarchy4"/>
    <dgm:cxn modelId="{8BC250FB-8902-4CB6-AA81-46DB6B13CE8C}" srcId="{4DC61393-749D-4B46-BE5B-738035F62D6B}" destId="{224DC86D-67C0-41D5-914A-1FF4EE6AEA30}" srcOrd="0" destOrd="0" parTransId="{767B23C2-30BC-4BE6-8ADC-2275CE2F2F24}" sibTransId="{3586B449-A2C6-4952-A31C-5F084CA667F9}"/>
    <dgm:cxn modelId="{CE3F1477-5876-4E9D-A950-1AA889E7DCFF}" srcId="{645650B4-0650-422B-975A-0283E6FFB01C}" destId="{4DC61393-749D-4B46-BE5B-738035F62D6B}" srcOrd="0" destOrd="0" parTransId="{08F6B1EA-1763-4468-89BC-5F48C787DA9E}" sibTransId="{3AECF768-CE36-464A-8BE3-7750A84B191B}"/>
    <dgm:cxn modelId="{F7C4BDFF-B7DC-4C1B-86B8-192C9CB7D17C}" srcId="{CE0F7F90-5691-465E-824E-60571B9037A7}" destId="{192F0BE4-1D61-4027-A85D-489BF7DC5878}" srcOrd="0" destOrd="0" parTransId="{1BAD29EB-B9F6-41E4-B249-0A57AF0DEB5A}" sibTransId="{99F57B9C-F789-403E-9477-016452090754}"/>
    <dgm:cxn modelId="{4B8D9309-A6B0-4B13-9F78-C93BA885FB84}" srcId="{4DC61393-749D-4B46-BE5B-738035F62D6B}" destId="{CE0F7F90-5691-465E-824E-60571B9037A7}" srcOrd="1" destOrd="0" parTransId="{0C4391B2-5551-4B8F-B9FE-1D4079DF85A3}" sibTransId="{7B98CC85-09D5-4E88-8517-00AA794AF397}"/>
    <dgm:cxn modelId="{617B9EF1-3582-454F-ACB6-01976B6B0081}" type="presOf" srcId="{645650B4-0650-422B-975A-0283E6FFB01C}" destId="{EFB2D8C4-94E7-4AA0-B75C-5481CBA13CC5}" srcOrd="0" destOrd="0" presId="urn:microsoft.com/office/officeart/2005/8/layout/hierarchy4"/>
    <dgm:cxn modelId="{6A6294E0-820B-4BDF-A2EF-3BCEEB375C57}" type="presOf" srcId="{CE0F7F90-5691-465E-824E-60571B9037A7}" destId="{FB2A8B5E-F36E-4067-B719-2F0A7253769A}" srcOrd="0" destOrd="0" presId="urn:microsoft.com/office/officeart/2005/8/layout/hierarchy4"/>
    <dgm:cxn modelId="{663A9057-1831-44E0-8A47-D45283E8C37D}" type="presOf" srcId="{A8514B1C-A4EF-4063-BE02-DEE2BC867B7B}" destId="{FA31226E-F561-4752-AB63-CF3E63D20633}" srcOrd="0" destOrd="0" presId="urn:microsoft.com/office/officeart/2005/8/layout/hierarchy4"/>
    <dgm:cxn modelId="{1EB60C2B-5A3F-4AC2-B65F-7A2088D4B467}" type="presOf" srcId="{192F0BE4-1D61-4027-A85D-489BF7DC5878}" destId="{413D38FF-FE12-42BA-83F0-80DAA0519E49}" srcOrd="0" destOrd="0" presId="urn:microsoft.com/office/officeart/2005/8/layout/hierarchy4"/>
    <dgm:cxn modelId="{ACE010D7-380D-4D80-9F10-E54ED3A8A7EC}" type="presParOf" srcId="{EFB2D8C4-94E7-4AA0-B75C-5481CBA13CC5}" destId="{7FF3E242-71EE-40FF-8151-FCE877FACA68}" srcOrd="0" destOrd="0" presId="urn:microsoft.com/office/officeart/2005/8/layout/hierarchy4"/>
    <dgm:cxn modelId="{1179005F-789F-436D-BB53-8315BCF316CB}" type="presParOf" srcId="{7FF3E242-71EE-40FF-8151-FCE877FACA68}" destId="{649C161E-5D35-4053-BF20-85742C19B508}" srcOrd="0" destOrd="0" presId="urn:microsoft.com/office/officeart/2005/8/layout/hierarchy4"/>
    <dgm:cxn modelId="{E1B53F70-694D-472D-9135-53D2C8ED39D4}" type="presParOf" srcId="{7FF3E242-71EE-40FF-8151-FCE877FACA68}" destId="{53E79079-96E7-47B8-96AE-93BB572519E5}" srcOrd="1" destOrd="0" presId="urn:microsoft.com/office/officeart/2005/8/layout/hierarchy4"/>
    <dgm:cxn modelId="{05D189A7-2775-46C4-A22E-D81FE08962EB}" type="presParOf" srcId="{7FF3E242-71EE-40FF-8151-FCE877FACA68}" destId="{B5CCC6F6-2402-4AE1-ABF3-592491F10F8A}" srcOrd="2" destOrd="0" presId="urn:microsoft.com/office/officeart/2005/8/layout/hierarchy4"/>
    <dgm:cxn modelId="{023D8700-A7FB-4543-9FAA-658920E6866D}" type="presParOf" srcId="{B5CCC6F6-2402-4AE1-ABF3-592491F10F8A}" destId="{3479A15E-DFE8-4950-8FF5-0A00F9DC9062}" srcOrd="0" destOrd="0" presId="urn:microsoft.com/office/officeart/2005/8/layout/hierarchy4"/>
    <dgm:cxn modelId="{D5EC5770-C837-4CAE-968F-94CBC817BBEF}" type="presParOf" srcId="{3479A15E-DFE8-4950-8FF5-0A00F9DC9062}" destId="{83B6FE92-1122-4D31-BBC4-B9A689E7A77E}" srcOrd="0" destOrd="0" presId="urn:microsoft.com/office/officeart/2005/8/layout/hierarchy4"/>
    <dgm:cxn modelId="{C6789B1E-CED4-4DC1-B8B0-596663CF62A6}" type="presParOf" srcId="{3479A15E-DFE8-4950-8FF5-0A00F9DC9062}" destId="{AD5E0FBA-22FF-4676-98B2-D051BBFED02F}" srcOrd="1" destOrd="0" presId="urn:microsoft.com/office/officeart/2005/8/layout/hierarchy4"/>
    <dgm:cxn modelId="{D797C8AC-60C1-43C9-9BF9-6572330EF1FE}" type="presParOf" srcId="{B5CCC6F6-2402-4AE1-ABF3-592491F10F8A}" destId="{12D80F07-E008-4AEB-88AE-917E04791326}" srcOrd="1" destOrd="0" presId="urn:microsoft.com/office/officeart/2005/8/layout/hierarchy4"/>
    <dgm:cxn modelId="{8D7F9442-CD7B-419E-BF2D-42DD77552635}" type="presParOf" srcId="{B5CCC6F6-2402-4AE1-ABF3-592491F10F8A}" destId="{3FD32895-B6BF-478D-B48C-89CD953D0C8F}" srcOrd="2" destOrd="0" presId="urn:microsoft.com/office/officeart/2005/8/layout/hierarchy4"/>
    <dgm:cxn modelId="{CE1EBBAD-C0E1-4E49-8A4F-24A3AC93E623}" type="presParOf" srcId="{3FD32895-B6BF-478D-B48C-89CD953D0C8F}" destId="{FB2A8B5E-F36E-4067-B719-2F0A7253769A}" srcOrd="0" destOrd="0" presId="urn:microsoft.com/office/officeart/2005/8/layout/hierarchy4"/>
    <dgm:cxn modelId="{26093E17-D964-411C-BFB4-DE380B0CE976}" type="presParOf" srcId="{3FD32895-B6BF-478D-B48C-89CD953D0C8F}" destId="{D8F41311-2671-4CE6-BBA3-90ECA78C9209}" srcOrd="1" destOrd="0" presId="urn:microsoft.com/office/officeart/2005/8/layout/hierarchy4"/>
    <dgm:cxn modelId="{1E725DDA-248B-4A02-BAF9-50D4D9815109}" type="presParOf" srcId="{3FD32895-B6BF-478D-B48C-89CD953D0C8F}" destId="{7C86EE41-1824-49C5-85A7-68621F92A801}" srcOrd="2" destOrd="0" presId="urn:microsoft.com/office/officeart/2005/8/layout/hierarchy4"/>
    <dgm:cxn modelId="{4B4B6160-6FC2-4070-AD3D-00AE3B3B1FF3}" type="presParOf" srcId="{7C86EE41-1824-49C5-85A7-68621F92A801}" destId="{245ADB74-19AB-49E6-ABE8-FE1E242722C3}" srcOrd="0" destOrd="0" presId="urn:microsoft.com/office/officeart/2005/8/layout/hierarchy4"/>
    <dgm:cxn modelId="{9DFB9A9F-F0CC-4DFE-9CAA-A85CA67F7B94}" type="presParOf" srcId="{245ADB74-19AB-49E6-ABE8-FE1E242722C3}" destId="{413D38FF-FE12-42BA-83F0-80DAA0519E49}" srcOrd="0" destOrd="0" presId="urn:microsoft.com/office/officeart/2005/8/layout/hierarchy4"/>
    <dgm:cxn modelId="{CC8F6268-51CC-4499-9D70-5F334060FE83}" type="presParOf" srcId="{245ADB74-19AB-49E6-ABE8-FE1E242722C3}" destId="{B251FCE4-2767-45B8-BCA5-13FCA1D4B270}" srcOrd="1" destOrd="0" presId="urn:microsoft.com/office/officeart/2005/8/layout/hierarchy4"/>
    <dgm:cxn modelId="{7D2B120E-22AB-4CE1-918B-D6F97EBE9617}" type="presParOf" srcId="{7C86EE41-1824-49C5-85A7-68621F92A801}" destId="{020F8423-4808-4B51-A824-8DFEC3CF84A4}" srcOrd="1" destOrd="0" presId="urn:microsoft.com/office/officeart/2005/8/layout/hierarchy4"/>
    <dgm:cxn modelId="{3B937C75-8792-410E-B6D4-BBFB592887DF}" type="presParOf" srcId="{7C86EE41-1824-49C5-85A7-68621F92A801}" destId="{A0196BD5-BE07-4694-9B0F-D600159B204D}" srcOrd="2" destOrd="0" presId="urn:microsoft.com/office/officeart/2005/8/layout/hierarchy4"/>
    <dgm:cxn modelId="{39DE4A69-1DF6-4099-A7CB-C27A50D4C9F7}" type="presParOf" srcId="{A0196BD5-BE07-4694-9B0F-D600159B204D}" destId="{FA31226E-F561-4752-AB63-CF3E63D20633}" srcOrd="0" destOrd="0" presId="urn:microsoft.com/office/officeart/2005/8/layout/hierarchy4"/>
    <dgm:cxn modelId="{E0EB05CD-C8BF-43A0-8CE2-9B54E0CE4265}" type="presParOf" srcId="{A0196BD5-BE07-4694-9B0F-D600159B204D}" destId="{D11A35C7-2E47-447A-A838-B3EE07E19059}" srcOrd="1" destOrd="0" presId="urn:microsoft.com/office/officeart/2005/8/layout/hierarchy4"/>
    <dgm:cxn modelId="{CCF8CA2F-6E3F-4EE8-85AE-28886A3E659B}" type="presParOf" srcId="{7C86EE41-1824-49C5-85A7-68621F92A801}" destId="{02A13CEF-AF94-4396-A9CF-31E4BAD0022D}" srcOrd="3" destOrd="0" presId="urn:microsoft.com/office/officeart/2005/8/layout/hierarchy4"/>
    <dgm:cxn modelId="{B74677A1-8BD3-41A9-BEB1-94C3510A105C}" type="presParOf" srcId="{7C86EE41-1824-49C5-85A7-68621F92A801}" destId="{8F85D560-CD6C-40D0-BE8B-28CF4881E263}" srcOrd="4" destOrd="0" presId="urn:microsoft.com/office/officeart/2005/8/layout/hierarchy4"/>
    <dgm:cxn modelId="{E898D690-5AC0-4883-BD7E-06A27474F7BF}" type="presParOf" srcId="{8F85D560-CD6C-40D0-BE8B-28CF4881E263}" destId="{27A6366B-4EEA-412F-A810-5E634EA941F5}" srcOrd="0" destOrd="0" presId="urn:microsoft.com/office/officeart/2005/8/layout/hierarchy4"/>
    <dgm:cxn modelId="{EC7CA7CC-AFBA-43CB-ADBE-6DDF36021003}" type="presParOf" srcId="{8F85D560-CD6C-40D0-BE8B-28CF4881E263}" destId="{ABB15D67-0BDD-43BE-A47D-8B519EA9A93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0DA7F-D324-4934-BF11-B244625B59E8}">
      <dsp:nvSpPr>
        <dsp:cNvPr id="0" name=""/>
        <dsp:cNvSpPr/>
      </dsp:nvSpPr>
      <dsp:spPr>
        <a:xfrm rot="16200000">
          <a:off x="-140340" y="144767"/>
          <a:ext cx="4547724" cy="425818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9418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SOA</a:t>
          </a:r>
          <a:endParaRPr lang="it-IT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Abilita la cooperazione tra attori interni operanti con gli stessi standard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Utilizzatore affidabile su un canale a performance controllate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Contratti di scambio dati ben definiti e fissati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Formati dei dati con alto </a:t>
          </a:r>
          <a:r>
            <a:rPr lang="it-IT" sz="1600" kern="1200" dirty="0" err="1" smtClean="0"/>
            <a:t>overhead</a:t>
          </a:r>
          <a:r>
            <a:rPr lang="it-IT" sz="1600" kern="1200" dirty="0" smtClean="0"/>
            <a:t> (SOAP, XML, …)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Controllo sul traffico di importanza secondaria</a:t>
          </a:r>
          <a:endParaRPr lang="it-IT" sz="1600" kern="1200" dirty="0"/>
        </a:p>
      </dsp:txBody>
      <dsp:txXfrm rot="5400000">
        <a:off x="4428" y="909544"/>
        <a:ext cx="4258188" cy="2728634"/>
      </dsp:txXfrm>
    </dsp:sp>
    <dsp:sp modelId="{D105AF06-8338-4713-8D94-1FAB8EB04AE1}">
      <dsp:nvSpPr>
        <dsp:cNvPr id="0" name=""/>
        <dsp:cNvSpPr/>
      </dsp:nvSpPr>
      <dsp:spPr>
        <a:xfrm rot="16200000">
          <a:off x="4437211" y="144767"/>
          <a:ext cx="4547724" cy="425818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9418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APIs</a:t>
          </a:r>
          <a:endParaRPr lang="it-IT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Abilita sviluppatori eterogenei allo sviluppo di soluzioni altrettanto eterogenee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Utilizzatori inaffidabili su canali a performance inaffidabili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Contratti di scambio dati flessibili e in evoluzione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Formato dei dati con basso </a:t>
          </a:r>
          <a:r>
            <a:rPr lang="it-IT" sz="1600" kern="1200" dirty="0" err="1" smtClean="0"/>
            <a:t>overhead</a:t>
          </a:r>
          <a:r>
            <a:rPr lang="it-IT" sz="1600" kern="1200" dirty="0" smtClean="0"/>
            <a:t> (JSON su HTTP)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Controllo sul traffico di primaria importanza</a:t>
          </a:r>
          <a:endParaRPr lang="it-IT" sz="1600" kern="1200" dirty="0"/>
        </a:p>
      </dsp:txBody>
      <dsp:txXfrm rot="5400000">
        <a:off x="4581979" y="909544"/>
        <a:ext cx="4258188" cy="27286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9C161E-5D35-4053-BF20-85742C19B508}">
      <dsp:nvSpPr>
        <dsp:cNvPr id="0" name=""/>
        <dsp:cNvSpPr/>
      </dsp:nvSpPr>
      <dsp:spPr>
        <a:xfrm>
          <a:off x="2236" y="449"/>
          <a:ext cx="6052865" cy="1343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000" kern="1200" dirty="0" smtClean="0"/>
            <a:t>API Gateway </a:t>
          </a:r>
          <a:endParaRPr lang="it-IT" sz="6000" kern="1200" dirty="0"/>
        </a:p>
      </dsp:txBody>
      <dsp:txXfrm>
        <a:off x="41573" y="39786"/>
        <a:ext cx="5974191" cy="1264406"/>
      </dsp:txXfrm>
    </dsp:sp>
    <dsp:sp modelId="{83B6FE92-1122-4D31-BBC4-B9A689E7A77E}">
      <dsp:nvSpPr>
        <dsp:cNvPr id="0" name=""/>
        <dsp:cNvSpPr/>
      </dsp:nvSpPr>
      <dsp:spPr>
        <a:xfrm>
          <a:off x="2236" y="1450858"/>
          <a:ext cx="1452223" cy="1343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Developers Services</a:t>
          </a:r>
          <a:endParaRPr lang="it-IT" sz="1900" kern="1200" dirty="0"/>
        </a:p>
      </dsp:txBody>
      <dsp:txXfrm>
        <a:off x="41573" y="1490195"/>
        <a:ext cx="1373549" cy="1264406"/>
      </dsp:txXfrm>
    </dsp:sp>
    <dsp:sp modelId="{FB2A8B5E-F36E-4067-B719-2F0A7253769A}">
      <dsp:nvSpPr>
        <dsp:cNvPr id="0" name=""/>
        <dsp:cNvSpPr/>
      </dsp:nvSpPr>
      <dsp:spPr>
        <a:xfrm>
          <a:off x="1576445" y="1450858"/>
          <a:ext cx="4478656" cy="1343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API Analytics</a:t>
          </a:r>
          <a:endParaRPr lang="it-IT" sz="1900" kern="1200" dirty="0"/>
        </a:p>
      </dsp:txBody>
      <dsp:txXfrm>
        <a:off x="1615782" y="1490195"/>
        <a:ext cx="4399982" cy="1264406"/>
      </dsp:txXfrm>
    </dsp:sp>
    <dsp:sp modelId="{413D38FF-FE12-42BA-83F0-80DAA0519E49}">
      <dsp:nvSpPr>
        <dsp:cNvPr id="0" name=""/>
        <dsp:cNvSpPr/>
      </dsp:nvSpPr>
      <dsp:spPr>
        <a:xfrm>
          <a:off x="1576445" y="2901267"/>
          <a:ext cx="1452223" cy="1343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API_V1</a:t>
          </a:r>
          <a:endParaRPr lang="it-IT" sz="1900" kern="1200" dirty="0"/>
        </a:p>
      </dsp:txBody>
      <dsp:txXfrm>
        <a:off x="1615782" y="2940604"/>
        <a:ext cx="1373549" cy="1264406"/>
      </dsp:txXfrm>
    </dsp:sp>
    <dsp:sp modelId="{FA31226E-F561-4752-AB63-CF3E63D20633}">
      <dsp:nvSpPr>
        <dsp:cNvPr id="0" name=""/>
        <dsp:cNvSpPr/>
      </dsp:nvSpPr>
      <dsp:spPr>
        <a:xfrm>
          <a:off x="3089662" y="2901267"/>
          <a:ext cx="1452223" cy="1343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API_V2</a:t>
          </a:r>
          <a:endParaRPr lang="it-IT" sz="1900" kern="1200" dirty="0"/>
        </a:p>
      </dsp:txBody>
      <dsp:txXfrm>
        <a:off x="3128999" y="2940604"/>
        <a:ext cx="1373549" cy="1264406"/>
      </dsp:txXfrm>
    </dsp:sp>
    <dsp:sp modelId="{27A6366B-4EEA-412F-A810-5E634EA941F5}">
      <dsp:nvSpPr>
        <dsp:cNvPr id="0" name=""/>
        <dsp:cNvSpPr/>
      </dsp:nvSpPr>
      <dsp:spPr>
        <a:xfrm>
          <a:off x="4602878" y="2901267"/>
          <a:ext cx="1452223" cy="1343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API_V…</a:t>
          </a:r>
          <a:endParaRPr lang="it-IT" sz="1900" kern="1200" dirty="0"/>
        </a:p>
      </dsp:txBody>
      <dsp:txXfrm>
        <a:off x="4642215" y="2940604"/>
        <a:ext cx="1373549" cy="1264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1E3AA-7BE5-4B59-82F5-30F2E5FF0CD3}" type="datetimeFigureOut">
              <a:rPr lang="it-IT" smtClean="0"/>
              <a:t>25/02/2014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E71E-508A-4EB1-B172-75E24CCD3F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9733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4FCDD-F444-4746-A037-762098AD364A}" type="datetimeFigureOut">
              <a:rPr lang="it-IT" smtClean="0"/>
              <a:t>25/02/2014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782B7-9148-4F32-BDF6-7B43A5BEBC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10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Slide da mostrare prima di iniziare la sessione – non rimuovere!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C5E1B-63F6-4CD9-93BD-FBDB130EB2E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2668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C5E1B-63F6-4CD9-93BD-FBDB130EB2E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068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0BAEC-D849-4E5E-BC74-7183D59EFA31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176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0BAEC-D849-4E5E-BC74-7183D59EFA31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8943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0BAEC-D849-4E5E-BC74-7183D59EFA31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5735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0BAEC-D849-4E5E-BC74-7183D59EFA31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2392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0BAEC-D849-4E5E-BC74-7183D59EFA31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041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0BAEC-D849-4E5E-BC74-7183D59EFA31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8053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Ultima slide, obbligatoria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C5E1B-63F6-4CD9-93BD-FBDB130EB2E4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082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22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7137400" y="3725333"/>
            <a:ext cx="5054600" cy="3005592"/>
          </a:xfrm>
          <a:prstGeom prst="rect">
            <a:avLst/>
          </a:prstGeom>
          <a:solidFill>
            <a:srgbClr val="4C6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21" y="3387362"/>
            <a:ext cx="7188200" cy="3470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8806" y="435271"/>
            <a:ext cx="9418320" cy="2449915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47045" y="4396740"/>
            <a:ext cx="5502995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57201" y="3387362"/>
            <a:ext cx="11734800" cy="337971"/>
          </a:xfrm>
          <a:prstGeom prst="rect">
            <a:avLst/>
          </a:prstGeom>
          <a:solidFill>
            <a:srgbClr val="D00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 userDrawn="1"/>
        </p:nvSpPr>
        <p:spPr>
          <a:xfrm>
            <a:off x="0" y="6407044"/>
            <a:ext cx="12207240" cy="525463"/>
          </a:xfrm>
          <a:prstGeom prst="rect">
            <a:avLst/>
          </a:prstGeom>
          <a:solidFill>
            <a:srgbClr val="D00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dirty="0" smtClean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57121" y="5260819"/>
            <a:ext cx="2657167" cy="5619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9383078" y="6422072"/>
            <a:ext cx="1904999" cy="365125"/>
          </a:xfrm>
        </p:spPr>
        <p:txBody>
          <a:bodyPr/>
          <a:lstStyle/>
          <a:p>
            <a:fld id="{06D8BB37-67E1-420F-B488-3DE93FA3DF1F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6382-B15D-466F-9E7D-0603461872B7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72AE-FC7B-40BA-8844-0693A2434617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8EC8D-9508-4A2C-8FBC-4C089BA52EE5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A1C89-C29A-4D79-B5A1-1F424905E9A1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C248-0691-4AB1-BB8B-882D656FF160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4B09-E178-460F-B46D-023FA9745608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2E06-21B3-4A3D-A6C8-F0DFEB8AB04D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C01-41FD-4607-B8B1-976991065B2D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00589" y="6172200"/>
            <a:ext cx="914400" cy="5937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40A7-C153-476A-BA27-5BE657EA7C21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C2EC-F3EA-4AFE-88D7-51A6BBFDBA8B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3014133"/>
            <a:ext cx="431800" cy="3387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43715" y="5278536"/>
            <a:ext cx="2616201" cy="55331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Milano 25, 26 e 27 Febbraio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11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F2EAB5F-78EB-45CA-9E26-D1BAA0AA6EEC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407044"/>
            <a:ext cx="11292840" cy="525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57121" y="5260819"/>
            <a:ext cx="2657167" cy="5619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rgbClr val="112732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tdotnet.org/" TargetMode="External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26" Type="http://schemas.openxmlformats.org/officeDocument/2006/relationships/image" Target="../media/image19.png"/><Relationship Id="rId3" Type="http://schemas.openxmlformats.org/officeDocument/2006/relationships/image" Target="../media/image3.png"/><Relationship Id="rId21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openxmlformats.org/officeDocument/2006/relationships/hyperlink" Target="http://www.dotnetliguria.net/" TargetMode="External"/><Relationship Id="rId17" Type="http://schemas.openxmlformats.org/officeDocument/2006/relationships/image" Target="../media/image10.png"/><Relationship Id="rId25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ugidotnet.org/" TargetMode="External"/><Relationship Id="rId20" Type="http://schemas.openxmlformats.org/officeDocument/2006/relationships/image" Target="../media/image13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musdotnet.org/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1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openxmlformats.org/officeDocument/2006/relationships/image" Target="../media/image16.png"/><Relationship Id="rId28" Type="http://schemas.openxmlformats.org/officeDocument/2006/relationships/image" Target="../media/image21.png"/><Relationship Id="rId10" Type="http://schemas.openxmlformats.org/officeDocument/2006/relationships/hyperlink" Target="http://www.dotnetcampania.org/" TargetMode="External"/><Relationship Id="rId19" Type="http://schemas.openxmlformats.org/officeDocument/2006/relationships/image" Target="../media/image12.png"/><Relationship Id="rId31" Type="http://schemas.openxmlformats.org/officeDocument/2006/relationships/image" Target="../media/image24.png"/><Relationship Id="rId4" Type="http://schemas.openxmlformats.org/officeDocument/2006/relationships/hyperlink" Target="http://www.aspitalia.com/" TargetMode="External"/><Relationship Id="rId9" Type="http://schemas.openxmlformats.org/officeDocument/2006/relationships/image" Target="../media/image6.png"/><Relationship Id="rId14" Type="http://schemas.openxmlformats.org/officeDocument/2006/relationships/hyperlink" Target="http://www.dotnetside.org/" TargetMode="External"/><Relationship Id="rId22" Type="http://schemas.openxmlformats.org/officeDocument/2006/relationships/image" Target="../media/image15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unitydays.i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VS04 - Disegnare (e implementare) API per servizi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Roberto Freato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/>
              <a:t>Freelance IT Consultant &amp; Trainer @</a:t>
            </a:r>
            <a:r>
              <a:rPr lang="it-IT" sz="1600" dirty="0" err="1" smtClean="0"/>
              <a:t>OCDStudio</a:t>
            </a:r>
            <a:endParaRPr lang="it-IT" sz="16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/>
              <a:t>child@ocdstudio.net - @</a:t>
            </a:r>
            <a:r>
              <a:rPr lang="it-IT" sz="1600" dirty="0" err="1" smtClean="0"/>
              <a:t>childotg</a:t>
            </a:r>
            <a:endParaRPr lang="it-IT" sz="16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/>
              <a:t>_____________________________________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/>
              <a:t>MVP for Windows Azure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1600" i="1" dirty="0" smtClean="0"/>
              <a:t>Microsoft, </a:t>
            </a:r>
            <a:r>
              <a:rPr lang="it-IT" sz="1600" i="1" dirty="0" err="1" smtClean="0"/>
              <a:t>Sun</a:t>
            </a:r>
            <a:r>
              <a:rPr lang="it-IT" sz="1600" i="1" dirty="0" smtClean="0"/>
              <a:t>/Oracle, EXIN, IBM, Cisco </a:t>
            </a:r>
            <a:r>
              <a:rPr lang="it-IT" sz="1600" i="1" dirty="0" err="1" smtClean="0"/>
              <a:t>certified</a:t>
            </a:r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335719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58401387"/>
              </p:ext>
            </p:extLst>
          </p:nvPr>
        </p:nvGraphicFramePr>
        <p:xfrm>
          <a:off x="1261872" y="1003412"/>
          <a:ext cx="8844595" cy="4547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56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API pubbliche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Relax su:</a:t>
            </a:r>
          </a:p>
          <a:p>
            <a:pPr lvl="1"/>
            <a:r>
              <a:rPr lang="it-IT" dirty="0" smtClean="0"/>
              <a:t>Niente</a:t>
            </a:r>
            <a:endParaRPr lang="it-IT" dirty="0"/>
          </a:p>
          <a:p>
            <a:r>
              <a:rPr lang="it-IT" dirty="0"/>
              <a:t>Concentrazione su:</a:t>
            </a:r>
          </a:p>
          <a:p>
            <a:pPr lvl="1"/>
            <a:r>
              <a:rPr lang="it-IT" dirty="0" smtClean="0"/>
              <a:t>Registrazione e autenticazione</a:t>
            </a:r>
          </a:p>
          <a:p>
            <a:pPr lvl="1"/>
            <a:r>
              <a:rPr lang="it-IT" dirty="0" smtClean="0"/>
              <a:t>Utilizzo di standard</a:t>
            </a:r>
          </a:p>
          <a:p>
            <a:pPr lvl="1"/>
            <a:r>
              <a:rPr lang="it-IT" dirty="0" smtClean="0"/>
              <a:t>Gestione degli errori</a:t>
            </a:r>
          </a:p>
          <a:p>
            <a:pPr lvl="1"/>
            <a:r>
              <a:rPr lang="it-IT" dirty="0" smtClean="0"/>
              <a:t>Documentazione di esempi e chiamate</a:t>
            </a:r>
          </a:p>
          <a:p>
            <a:pPr lvl="1"/>
            <a:r>
              <a:rPr lang="it-IT" dirty="0" err="1" smtClean="0"/>
              <a:t>Versionamento</a:t>
            </a:r>
            <a:r>
              <a:rPr lang="it-IT" dirty="0" smtClean="0"/>
              <a:t> delle API</a:t>
            </a:r>
          </a:p>
          <a:p>
            <a:pPr lvl="1"/>
            <a:r>
              <a:rPr lang="it-IT" dirty="0" smtClean="0"/>
              <a:t>SDK e </a:t>
            </a:r>
            <a:r>
              <a:rPr lang="it-IT" dirty="0" err="1" smtClean="0"/>
              <a:t>samples</a:t>
            </a:r>
            <a:endParaRPr lang="it-IT" dirty="0" smtClean="0"/>
          </a:p>
          <a:p>
            <a:pPr lvl="1"/>
            <a:r>
              <a:rPr lang="it-IT" dirty="0" smtClean="0"/>
              <a:t>Metriche e </a:t>
            </a:r>
            <a:r>
              <a:rPr lang="it-IT" dirty="0" err="1" smtClean="0"/>
              <a:t>analytics</a:t>
            </a:r>
            <a:endParaRPr lang="it-IT" dirty="0" smtClean="0"/>
          </a:p>
          <a:p>
            <a:pPr lvl="1"/>
            <a:r>
              <a:rPr lang="it-IT" dirty="0" smtClean="0"/>
              <a:t>Gestione del traffico</a:t>
            </a:r>
          </a:p>
          <a:p>
            <a:pPr lvl="1"/>
            <a:r>
              <a:rPr lang="it-IT" dirty="0" smtClean="0"/>
              <a:t>Scalabilità</a:t>
            </a:r>
            <a:endParaRPr lang="it-IT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80003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identificazione</a:t>
            </a:r>
            <a:r>
              <a:rPr lang="fr-FR" dirty="0" smtClean="0"/>
              <a:t> e </a:t>
            </a:r>
            <a:r>
              <a:rPr lang="fr-FR" dirty="0" err="1" smtClean="0"/>
              <a:t>traffic</a:t>
            </a:r>
            <a:r>
              <a:rPr lang="fr-FR" dirty="0" smtClean="0"/>
              <a:t> management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949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gestione</a:t>
            </a:r>
            <a:r>
              <a:rPr lang="fr-FR" dirty="0" smtClean="0"/>
              <a:t> </a:t>
            </a:r>
            <a:r>
              <a:rPr lang="fr-FR" dirty="0" err="1" smtClean="0"/>
              <a:t>degli</a:t>
            </a:r>
            <a:r>
              <a:rPr lang="fr-FR" dirty="0" smtClean="0"/>
              <a:t> </a:t>
            </a:r>
            <a:r>
              <a:rPr lang="fr-FR" dirty="0" err="1" smtClean="0"/>
              <a:t>errori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68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documentazione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81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software </a:t>
            </a:r>
            <a:r>
              <a:rPr lang="fr-FR" dirty="0" err="1" smtClean="0"/>
              <a:t>development</a:t>
            </a:r>
            <a:r>
              <a:rPr lang="fr-FR" dirty="0" smtClean="0"/>
              <a:t> kit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616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Deployment?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3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Scalabilità?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65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Versionamento</a:t>
            </a:r>
            <a:r>
              <a:rPr lang="it-IT" dirty="0" smtClean="0"/>
              <a:t>?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216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Architettura di un API Framework</a:t>
            </a:r>
            <a:endParaRPr lang="it-IT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4998620"/>
              </p:ext>
            </p:extLst>
          </p:nvPr>
        </p:nvGraphicFramePr>
        <p:xfrm>
          <a:off x="4345423" y="1513211"/>
          <a:ext cx="6057338" cy="4244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77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88122" y="674307"/>
            <a:ext cx="10603460" cy="2034243"/>
          </a:xfrm>
          <a:prstGeom prst="rect">
            <a:avLst/>
          </a:prstGeom>
          <a:solidFill>
            <a:srgbClr val="D00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8122" y="134938"/>
            <a:ext cx="9916377" cy="482600"/>
          </a:xfrm>
          <a:ln>
            <a:noFill/>
          </a:ln>
        </p:spPr>
        <p:txBody>
          <a:bodyPr>
            <a:noAutofit/>
          </a:bodyPr>
          <a:lstStyle/>
          <a:p>
            <a:r>
              <a:rPr lang="it-IT" sz="3000" b="0" dirty="0">
                <a:ln w="0"/>
                <a:latin typeface="Segoe UI" panose="020B0502040204020203" pitchFamily="34" charset="0"/>
                <a:cs typeface="Segoe UI" panose="020B0502040204020203" pitchFamily="34" charset="0"/>
              </a:rPr>
              <a:t>Grazie a</a:t>
            </a:r>
          </a:p>
        </p:txBody>
      </p:sp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1" y="-1762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2400"/>
          </a:p>
        </p:txBody>
      </p:sp>
      <p:sp>
        <p:nvSpPr>
          <p:cNvPr id="33" name="Rectangle 32"/>
          <p:cNvSpPr/>
          <p:nvPr/>
        </p:nvSpPr>
        <p:spPr>
          <a:xfrm>
            <a:off x="11699072" y="6402083"/>
            <a:ext cx="11856640" cy="3203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1" name="Rectangle 42"/>
          <p:cNvSpPr>
            <a:spLocks noChangeArrowheads="1"/>
          </p:cNvSpPr>
          <p:nvPr/>
        </p:nvSpPr>
        <p:spPr bwMode="auto">
          <a:xfrm>
            <a:off x="1" y="-1762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2400"/>
          </a:p>
        </p:txBody>
      </p:sp>
      <p:sp>
        <p:nvSpPr>
          <p:cNvPr id="25" name="Rectangle 24"/>
          <p:cNvSpPr/>
          <p:nvPr/>
        </p:nvSpPr>
        <p:spPr>
          <a:xfrm>
            <a:off x="7951409" y="784411"/>
            <a:ext cx="2800893" cy="574453"/>
          </a:xfrm>
          <a:prstGeom prst="rect">
            <a:avLst/>
          </a:prstGeom>
          <a:noFill/>
          <a:ln>
            <a:noFill/>
          </a:ln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en-US" sz="2933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Sponsor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13857" y="872335"/>
            <a:ext cx="2208245" cy="68085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2" name="Rectangle 31"/>
          <p:cNvSpPr/>
          <p:nvPr/>
        </p:nvSpPr>
        <p:spPr>
          <a:xfrm>
            <a:off x="1113857" y="1662945"/>
            <a:ext cx="2208245" cy="705019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5" name="Rectangle 34"/>
          <p:cNvSpPr/>
          <p:nvPr/>
        </p:nvSpPr>
        <p:spPr>
          <a:xfrm>
            <a:off x="3994177" y="872335"/>
            <a:ext cx="2208245" cy="68085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2" name="Rectangle 21"/>
          <p:cNvSpPr/>
          <p:nvPr/>
        </p:nvSpPr>
        <p:spPr>
          <a:xfrm>
            <a:off x="3994177" y="1687105"/>
            <a:ext cx="2208245" cy="680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532" y="1772932"/>
            <a:ext cx="1905265" cy="508071"/>
          </a:xfrm>
          <a:prstGeom prst="rect">
            <a:avLst/>
          </a:prstGeom>
        </p:spPr>
      </p:pic>
      <p:pic>
        <p:nvPicPr>
          <p:cNvPr id="29" name="Picture 12" descr="Description: ASPItalia.co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7532" y="3030285"/>
            <a:ext cx="1905267" cy="50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1" descr="Description: DomusDotNet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6504" y="3024072"/>
            <a:ext cx="1905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Description: DotDotNe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2007" y="2930373"/>
            <a:ext cx="1905267" cy="50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9" descr="Description: DotNETCampania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6281" y="2955525"/>
            <a:ext cx="1810940" cy="48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Description: DotNETLiguria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2055" y="3738942"/>
            <a:ext cx="2087659" cy="55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Description: DotNETSide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6504" y="4404478"/>
            <a:ext cx="1889825" cy="50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escription: UGIdotNET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3250" y="5128760"/>
            <a:ext cx="1905267" cy="50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004" y="4458171"/>
            <a:ext cx="1905265" cy="5080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140" y="3706909"/>
            <a:ext cx="1994036" cy="5317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16" y="5895409"/>
            <a:ext cx="1550388" cy="41343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140750" y="961628"/>
            <a:ext cx="1758037" cy="5669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310" y="3699043"/>
            <a:ext cx="1897318" cy="50595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04" y="3732281"/>
            <a:ext cx="1772675" cy="4727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695" y="4458171"/>
            <a:ext cx="1722199" cy="45925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683" y="4521679"/>
            <a:ext cx="1428949" cy="38105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70" y="5172165"/>
            <a:ext cx="1835592" cy="48949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356" y="5148004"/>
            <a:ext cx="1944120" cy="51843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562" y="5185759"/>
            <a:ext cx="1784614" cy="4758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760" y="961628"/>
            <a:ext cx="1906441" cy="5083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494" y="1740621"/>
            <a:ext cx="1816268" cy="484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177" y="5858788"/>
            <a:ext cx="1428571" cy="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Recap</a:t>
            </a:r>
            <a:endParaRPr lang="it-I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API </a:t>
            </a:r>
            <a:r>
              <a:rPr lang="it-IT" dirty="0" smtClean="0"/>
              <a:t>private</a:t>
            </a:r>
            <a:endParaRPr lang="it-IT" dirty="0"/>
          </a:p>
          <a:p>
            <a:r>
              <a:rPr lang="it-IT" dirty="0"/>
              <a:t>API pubbliche</a:t>
            </a:r>
          </a:p>
          <a:p>
            <a:r>
              <a:rPr lang="it-IT" dirty="0"/>
              <a:t>Developer </a:t>
            </a:r>
            <a:r>
              <a:rPr lang="it-IT" dirty="0" smtClean="0"/>
              <a:t>Program e Developer Network</a:t>
            </a:r>
            <a:endParaRPr lang="it-IT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287505" y="4752790"/>
            <a:ext cx="5502995" cy="1691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mtClean="0"/>
              <a:t>Roberto Freato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smtClean="0"/>
              <a:t>Freelance IT Consultant &amp; Trainer @OCDStudio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smtClean="0"/>
              <a:t>child@ocdstudio.net - @childotg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smtClean="0"/>
              <a:t>_____________________________________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smtClean="0"/>
              <a:t>MVP for Windows Azure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i="1" smtClean="0"/>
              <a:t>Microsoft, Sun/Oracle, EXIN, IBM, Cisco certified</a:t>
            </a:r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255362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Q&amp;A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Tutto il </a:t>
            </a:r>
            <a:r>
              <a:rPr lang="it-IT" dirty="0"/>
              <a:t>m</a:t>
            </a:r>
            <a:r>
              <a:rPr lang="it-IT" dirty="0" smtClean="0"/>
              <a:t>ateriale di questa sessione su</a:t>
            </a:r>
          </a:p>
          <a:p>
            <a:pPr marL="0" indent="0">
              <a:buNone/>
            </a:pPr>
            <a:r>
              <a:rPr lang="it-IT" dirty="0" smtClean="0">
                <a:hlinkClick r:id="rId3"/>
              </a:rPr>
              <a:t>http://www.communitydays.it/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Lascia il feedback su questa sessione,</a:t>
            </a:r>
          </a:p>
          <a:p>
            <a:pPr marL="0" indent="0">
              <a:buNone/>
            </a:pPr>
            <a:r>
              <a:rPr lang="it-IT" dirty="0" smtClean="0"/>
              <a:t>potrai essere estratto per i nostri premi!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Seguici su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err="1" smtClean="0"/>
              <a:t>Twitter</a:t>
            </a:r>
            <a:r>
              <a:rPr lang="it-IT" dirty="0" smtClean="0"/>
              <a:t> @</a:t>
            </a:r>
            <a:r>
              <a:rPr lang="it-IT" dirty="0" err="1" smtClean="0"/>
              <a:t>CommunityDaysIT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Facebook http://facebook.com/cdaysit</a:t>
            </a:r>
          </a:p>
          <a:p>
            <a:pPr marL="0" indent="0">
              <a:buNone/>
            </a:pPr>
            <a:r>
              <a:rPr lang="it-IT" dirty="0" smtClean="0"/>
              <a:t>	#CDays14</a:t>
            </a:r>
          </a:p>
          <a:p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325" y="1942440"/>
            <a:ext cx="2847862" cy="284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Agenda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API private</a:t>
            </a:r>
          </a:p>
          <a:p>
            <a:r>
              <a:rPr lang="it-IT" dirty="0"/>
              <a:t>API pubbliche</a:t>
            </a:r>
          </a:p>
          <a:p>
            <a:r>
              <a:rPr lang="it-IT" dirty="0"/>
              <a:t>Developer Program e Developer Network</a:t>
            </a:r>
          </a:p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Tecnicismi:</a:t>
            </a:r>
          </a:p>
          <a:p>
            <a:pPr lvl="1"/>
            <a:r>
              <a:rPr lang="it-IT" dirty="0" smtClean="0"/>
              <a:t>ASP.NET </a:t>
            </a:r>
            <a:r>
              <a:rPr lang="it-IT" dirty="0" err="1" smtClean="0"/>
              <a:t>WebAPI</a:t>
            </a:r>
            <a:endParaRPr lang="it-IT" dirty="0" smtClean="0"/>
          </a:p>
          <a:p>
            <a:pPr lvl="1"/>
            <a:r>
              <a:rPr lang="it-IT" dirty="0" err="1" smtClean="0"/>
              <a:t>Portable</a:t>
            </a:r>
            <a:r>
              <a:rPr lang="it-IT" dirty="0" smtClean="0"/>
              <a:t> Class Libraries</a:t>
            </a:r>
          </a:p>
          <a:p>
            <a:pPr lvl="1"/>
            <a:r>
              <a:rPr lang="it-IT" dirty="0"/>
              <a:t>Deployment e </a:t>
            </a:r>
            <a:r>
              <a:rPr lang="it-IT" dirty="0" err="1"/>
              <a:t>Cloud</a:t>
            </a:r>
            <a:endParaRPr lang="it-IT" dirty="0"/>
          </a:p>
          <a:p>
            <a:pPr lvl="1"/>
            <a:endParaRPr lang="it-IT" dirty="0" smtClean="0"/>
          </a:p>
          <a:p>
            <a:pPr marL="609515" lvl="1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1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API private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Il cliente sei tu stesso</a:t>
            </a:r>
          </a:p>
          <a:p>
            <a:r>
              <a:rPr lang="it-IT" dirty="0" smtClean="0"/>
              <a:t>Possibili applicazioni:</a:t>
            </a:r>
          </a:p>
          <a:p>
            <a:pPr lvl="1"/>
            <a:r>
              <a:rPr lang="it-IT" dirty="0" smtClean="0"/>
              <a:t>Componenti dell’infrastruttura</a:t>
            </a:r>
          </a:p>
          <a:p>
            <a:pPr lvl="1"/>
            <a:r>
              <a:rPr lang="it-IT" dirty="0" smtClean="0"/>
              <a:t>Applicativi client</a:t>
            </a:r>
          </a:p>
          <a:p>
            <a:pPr lvl="1"/>
            <a:r>
              <a:rPr lang="it-IT" dirty="0" smtClean="0"/>
              <a:t>…</a:t>
            </a:r>
          </a:p>
          <a:p>
            <a:pPr lvl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0238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API private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Relax su:</a:t>
            </a:r>
          </a:p>
          <a:p>
            <a:pPr lvl="1"/>
            <a:r>
              <a:rPr lang="it-IT" dirty="0" smtClean="0"/>
              <a:t>Sicurezza (ad-hoc?)</a:t>
            </a:r>
          </a:p>
          <a:p>
            <a:pPr lvl="1"/>
            <a:r>
              <a:rPr lang="it-IT" dirty="0" smtClean="0"/>
              <a:t>Carico in ingresso</a:t>
            </a:r>
          </a:p>
          <a:p>
            <a:r>
              <a:rPr lang="it-IT" dirty="0" smtClean="0"/>
              <a:t>Concentrazione su:</a:t>
            </a:r>
          </a:p>
          <a:p>
            <a:pPr lvl="1"/>
            <a:r>
              <a:rPr lang="it-IT" dirty="0" smtClean="0"/>
              <a:t>Dati: come ottenerli e come mostrarli</a:t>
            </a:r>
          </a:p>
          <a:p>
            <a:pPr lvl="1"/>
            <a:r>
              <a:rPr lang="it-IT" dirty="0" smtClean="0"/>
              <a:t>Formati: JSON o XML?</a:t>
            </a:r>
          </a:p>
          <a:p>
            <a:pPr lvl="1"/>
            <a:r>
              <a:rPr lang="it-IT" dirty="0" smtClean="0"/>
              <a:t>Filtri: come ottenere dati specifici</a:t>
            </a:r>
          </a:p>
          <a:p>
            <a:pPr lvl="1"/>
            <a:r>
              <a:rPr lang="it-IT" i="1" dirty="0" err="1" smtClean="0"/>
              <a:t>Features</a:t>
            </a:r>
            <a:r>
              <a:rPr lang="it-IT" i="1" dirty="0" smtClean="0"/>
              <a:t>: paginazione, metadati, </a:t>
            </a:r>
            <a:r>
              <a:rPr lang="it-IT" i="1" dirty="0" err="1" smtClean="0"/>
              <a:t>routing</a:t>
            </a:r>
            <a:r>
              <a:rPr lang="it-IT" i="1" dirty="0" smtClean="0"/>
              <a:t>, …</a:t>
            </a:r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7781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dati</a:t>
            </a:r>
            <a:r>
              <a:rPr lang="fr-FR" dirty="0" smtClean="0"/>
              <a:t> e </a:t>
            </a:r>
            <a:r>
              <a:rPr lang="fr-FR" dirty="0" err="1" smtClean="0"/>
              <a:t>formati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7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filtri</a:t>
            </a:r>
            <a:r>
              <a:rPr lang="fr-FR" dirty="0" smtClean="0"/>
              <a:t> e </a:t>
            </a:r>
            <a:r>
              <a:rPr lang="fr-FR" dirty="0" err="1" smtClean="0"/>
              <a:t>features</a:t>
            </a:r>
            <a:r>
              <a:rPr lang="fr-FR" dirty="0" smtClean="0"/>
              <a:t> (</a:t>
            </a:r>
            <a:r>
              <a:rPr lang="fr-FR" dirty="0" err="1" smtClean="0"/>
              <a:t>paginazione</a:t>
            </a:r>
            <a:r>
              <a:rPr lang="fr-FR" dirty="0" smtClean="0"/>
              <a:t>, </a:t>
            </a:r>
            <a:r>
              <a:rPr lang="fr-FR" dirty="0" err="1" smtClean="0"/>
              <a:t>metadati</a:t>
            </a:r>
            <a:r>
              <a:rPr lang="fr-FR" dirty="0" smtClean="0"/>
              <a:t> e </a:t>
            </a:r>
            <a:r>
              <a:rPr lang="fr-FR" dirty="0" err="1" smtClean="0"/>
              <a:t>routing</a:t>
            </a:r>
            <a:r>
              <a:rPr lang="fr-FR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472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API pubbliche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L’API è accessibile al pubblico</a:t>
            </a:r>
          </a:p>
          <a:p>
            <a:r>
              <a:rPr lang="it-IT" dirty="0" smtClean="0"/>
              <a:t>Possibili applicazioni</a:t>
            </a:r>
          </a:p>
          <a:p>
            <a:pPr lvl="1"/>
            <a:r>
              <a:rPr lang="it-IT" dirty="0" err="1" smtClean="0"/>
              <a:t>Backend</a:t>
            </a:r>
            <a:r>
              <a:rPr lang="it-IT" dirty="0" smtClean="0"/>
              <a:t> di una </a:t>
            </a:r>
            <a:r>
              <a:rPr lang="it-IT" dirty="0" err="1" smtClean="0"/>
              <a:t>app</a:t>
            </a:r>
            <a:r>
              <a:rPr lang="it-IT" dirty="0" smtClean="0"/>
              <a:t> / sito</a:t>
            </a:r>
          </a:p>
          <a:p>
            <a:pPr lvl="1"/>
            <a:r>
              <a:rPr lang="it-IT" dirty="0" smtClean="0"/>
              <a:t>Canale dedicato ai partner per scambio dati</a:t>
            </a:r>
          </a:p>
          <a:p>
            <a:pPr lvl="1"/>
            <a:r>
              <a:rPr lang="it-IT" i="1" dirty="0" smtClean="0"/>
              <a:t>Developer Program</a:t>
            </a:r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4802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Developer Program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Un programma per sviluppatori consiste in:</a:t>
            </a:r>
          </a:p>
          <a:p>
            <a:pPr lvl="1"/>
            <a:r>
              <a:rPr lang="it-IT" dirty="0" smtClean="0"/>
              <a:t>Apertura delle API al pubblico</a:t>
            </a:r>
          </a:p>
          <a:p>
            <a:pPr lvl="1"/>
            <a:r>
              <a:rPr lang="it-IT" dirty="0" err="1" smtClean="0"/>
              <a:t>Issuing</a:t>
            </a:r>
            <a:r>
              <a:rPr lang="it-IT" dirty="0" smtClean="0"/>
              <a:t> automatizzato degli accessi</a:t>
            </a:r>
          </a:p>
          <a:p>
            <a:pPr lvl="1"/>
            <a:r>
              <a:rPr lang="it-IT" dirty="0" smtClean="0"/>
              <a:t>Profilo base «free»</a:t>
            </a:r>
          </a:p>
          <a:p>
            <a:pPr lvl="1"/>
            <a:r>
              <a:rPr lang="it-IT" dirty="0" smtClean="0"/>
              <a:t>Documentazione delle API</a:t>
            </a:r>
          </a:p>
          <a:p>
            <a:pPr lvl="1"/>
            <a:r>
              <a:rPr lang="it-IT" dirty="0" smtClean="0"/>
              <a:t>Forum, Social Media e Community</a:t>
            </a:r>
          </a:p>
          <a:p>
            <a:pPr lvl="1"/>
            <a:r>
              <a:rPr lang="it-IT" dirty="0" smtClean="0"/>
              <a:t>Eventi e riconoscimenti</a:t>
            </a:r>
          </a:p>
          <a:p>
            <a:endParaRPr lang="it-IT" dirty="0"/>
          </a:p>
          <a:p>
            <a:r>
              <a:rPr lang="it-IT" dirty="0" smtClean="0"/>
              <a:t>Gli sviluppatori vogliono:</a:t>
            </a:r>
          </a:p>
          <a:p>
            <a:pPr lvl="1"/>
            <a:r>
              <a:rPr lang="it-IT" dirty="0" smtClean="0"/>
              <a:t>Imparare nuove piattaforme</a:t>
            </a:r>
          </a:p>
          <a:p>
            <a:pPr lvl="1"/>
            <a:r>
              <a:rPr lang="it-IT" dirty="0" smtClean="0"/>
              <a:t>Usare le API per creare applicazioni</a:t>
            </a:r>
          </a:p>
          <a:p>
            <a:pPr lvl="2"/>
            <a:r>
              <a:rPr lang="it-IT" dirty="0" smtClean="0"/>
              <a:t>Eventualmente per essere pagati </a:t>
            </a:r>
            <a:r>
              <a:rPr lang="it-IT" dirty="0" smtClean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it-IT" dirty="0" smtClean="0"/>
              <a:t>Riconoscimento</a:t>
            </a:r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58440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75FC2BD7-1036-415C-BCD6-43A68CB4CD13}" vid="{44A79119-A5CD-4A00-B11E-9D6729F676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245</TotalTime>
  <Words>464</Words>
  <Application>Microsoft Office PowerPoint</Application>
  <PresentationFormat>Widescreen</PresentationFormat>
  <Paragraphs>133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Segoe UI</vt:lpstr>
      <vt:lpstr>Verdana</vt:lpstr>
      <vt:lpstr>Wingdings</vt:lpstr>
      <vt:lpstr>Wingdings 2</vt:lpstr>
      <vt:lpstr>View</vt:lpstr>
      <vt:lpstr>VS04 - Disegnare (e implementare) API per servizi</vt:lpstr>
      <vt:lpstr>Grazie a</vt:lpstr>
      <vt:lpstr>Agenda</vt:lpstr>
      <vt:lpstr>API private</vt:lpstr>
      <vt:lpstr>API private</vt:lpstr>
      <vt:lpstr>demo</vt:lpstr>
      <vt:lpstr>demo</vt:lpstr>
      <vt:lpstr>API pubbliche</vt:lpstr>
      <vt:lpstr>Developer Program</vt:lpstr>
      <vt:lpstr>PowerPoint Presentation</vt:lpstr>
      <vt:lpstr>API pubbliche</vt:lpstr>
      <vt:lpstr>demo</vt:lpstr>
      <vt:lpstr>demo</vt:lpstr>
      <vt:lpstr>demo</vt:lpstr>
      <vt:lpstr>demo</vt:lpstr>
      <vt:lpstr>Deployment?</vt:lpstr>
      <vt:lpstr>Scalabilità?</vt:lpstr>
      <vt:lpstr>Versionamento?</vt:lpstr>
      <vt:lpstr>PowerPoint Presentation</vt:lpstr>
      <vt:lpstr>Recap</vt:lpstr>
      <vt:lpstr>Q&amp;A</vt:lpstr>
    </vt:vector>
  </TitlesOfParts>
  <Company>OCDStudio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Codice - Titolo</dc:title>
  <dc:creator>Roberto Freato</dc:creator>
  <cp:lastModifiedBy>Roberto Freato</cp:lastModifiedBy>
  <cp:revision>18</cp:revision>
  <dcterms:created xsi:type="dcterms:W3CDTF">2014-02-01T12:34:43Z</dcterms:created>
  <dcterms:modified xsi:type="dcterms:W3CDTF">2014-02-25T16:23:19Z</dcterms:modified>
</cp:coreProperties>
</file>