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60" r:id="rId4"/>
    <p:sldId id="261" r:id="rId5"/>
    <p:sldId id="265" r:id="rId6"/>
    <p:sldId id="266" r:id="rId7"/>
    <p:sldId id="267" r:id="rId8"/>
    <p:sldId id="269" r:id="rId9"/>
    <p:sldId id="268" r:id="rId10"/>
    <p:sldId id="271" r:id="rId11"/>
    <p:sldId id="270" r:id="rId12"/>
    <p:sldId id="264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59AB761-BA96-4511-8ACA-102B2D9C987A}">
          <p14:sldIdLst>
            <p14:sldId id="256"/>
            <p14:sldId id="259"/>
            <p14:sldId id="260"/>
            <p14:sldId id="261"/>
            <p14:sldId id="265"/>
            <p14:sldId id="266"/>
            <p14:sldId id="267"/>
            <p14:sldId id="269"/>
            <p14:sldId id="268"/>
            <p14:sldId id="271"/>
            <p14:sldId id="270"/>
            <p14:sldId id="264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020C"/>
    <a:srgbClr val="112732"/>
    <a:srgbClr val="122C39"/>
    <a:srgbClr val="4C63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1E3AA-7BE5-4B59-82F5-30F2E5FF0CD3}" type="datetimeFigureOut">
              <a:rPr lang="it-IT" smtClean="0"/>
              <a:t>24/09/2014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7E71E-508A-4EB1-B172-75E24CCD3F7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9733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4FCDD-F444-4746-A037-762098AD364A}" type="datetimeFigureOut">
              <a:rPr lang="it-IT" smtClean="0"/>
              <a:t>24/09/2014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782B7-9148-4F32-BDF6-7B43A5BEBC7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810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Slide da mostrare prima di iniziare la sessione – non rimuovere!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C5E1B-63F6-4CD9-93BD-FBDB130EB2E4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2668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C5E1B-63F6-4CD9-93BD-FBDB130EB2E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9068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Ultima slide, obbligatoria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C5E1B-63F6-4CD9-93BD-FBDB130EB2E4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2082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122C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7137400" y="3725333"/>
            <a:ext cx="5054600" cy="3005592"/>
          </a:xfrm>
          <a:prstGeom prst="rect">
            <a:avLst/>
          </a:prstGeom>
          <a:solidFill>
            <a:srgbClr val="4C63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21" y="3387362"/>
            <a:ext cx="7188200" cy="34706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8806" y="435271"/>
            <a:ext cx="9418320" cy="2449915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47045" y="4396740"/>
            <a:ext cx="5502995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57201" y="3387362"/>
            <a:ext cx="11734800" cy="337971"/>
          </a:xfrm>
          <a:prstGeom prst="rect">
            <a:avLst/>
          </a:prstGeom>
          <a:solidFill>
            <a:srgbClr val="D00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 userDrawn="1"/>
        </p:nvSpPr>
        <p:spPr>
          <a:xfrm>
            <a:off x="0" y="6407044"/>
            <a:ext cx="12207240" cy="525463"/>
          </a:xfrm>
          <a:prstGeom prst="rect">
            <a:avLst/>
          </a:prstGeom>
          <a:solidFill>
            <a:srgbClr val="D00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dirty="0" smtClean="0">
                <a:latin typeface="Segoe UI" panose="020B0502040204020203" pitchFamily="34" charset="0"/>
                <a:cs typeface="Segoe UI" panose="020B0502040204020203" pitchFamily="34" charset="0"/>
              </a:rPr>
              <a:t>	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057121" y="5260819"/>
            <a:ext cx="2657167" cy="56197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9383078" y="6422072"/>
            <a:ext cx="19049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96382-B15D-466F-9E7D-0603461872B7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672AE-FC7B-40BA-8844-0693A2434617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8EC8D-9508-4A2C-8FBC-4C089BA52EE5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 spc="30" baseline="0"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A1C89-C29A-4D79-B5A1-1F424905E9A1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CC248-0691-4AB1-BB8B-882D656FF160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21606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4B09-E178-460F-B46D-023FA9745608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62E06-21B3-4A3D-A6C8-F0DFEB8AB04D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CC01-41FD-4607-B8B1-976991065B2D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300589" y="6172200"/>
            <a:ext cx="914400" cy="5937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1" baseline="0"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40A7-C153-476A-BA27-5BE657EA7C21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1">
                <a:solidFill>
                  <a:srgbClr val="11273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C2EC-F3EA-4AFE-88D7-51A6BBFDBA8B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3014133"/>
            <a:ext cx="431800" cy="3387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043715" y="5278536"/>
            <a:ext cx="2616201" cy="55331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581187" y="6368325"/>
            <a:ext cx="5044698" cy="440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it-IT" sz="1100" b="1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#CDays14</a:t>
            </a:r>
            <a:r>
              <a:rPr lang="it-IT" sz="1100" dirty="0" smtClean="0">
                <a:latin typeface="Segoe UI" panose="020B0502040204020203" pitchFamily="34" charset="0"/>
                <a:ea typeface="Verdana" panose="020B0604030504040204" pitchFamily="34" charset="0"/>
                <a:cs typeface="Segoe UI" panose="020B0502040204020203" pitchFamily="34" charset="0"/>
              </a:rPr>
              <a:t> – Roma - 23, 24 e 25 Settembre 2014</a:t>
            </a:r>
            <a:endParaRPr lang="it-IT" sz="1100" dirty="0">
              <a:latin typeface="Segoe UI" panose="020B0502040204020203" pitchFamily="34" charset="0"/>
              <a:ea typeface="Verdana" panose="020B0604030504040204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1127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62393"/>
            <a:ext cx="9692640" cy="1428929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F2EAB5F-78EB-45CA-9E26-D1BAA0AA6EEC}" type="datetimeFigureOut">
              <a:rPr lang="en-US" dirty="0"/>
              <a:t>9/24/2014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407044"/>
            <a:ext cx="11292840" cy="525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057121" y="5260819"/>
            <a:ext cx="2657167" cy="5619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rgbClr val="112732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spit.co/axk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munitydays.i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otnetside.org/" TargetMode="External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3.png"/><Relationship Id="rId21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otdotnet.org/" TargetMode="External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image" Target="../media/image4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hyperlink" Target="http://www.domusdotnet.org/" TargetMode="External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VS01 – C# 6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smtClean="0"/>
              <a:t>Stefano Mostarda</a:t>
            </a:r>
          </a:p>
          <a:p>
            <a:r>
              <a:rPr lang="it-IT" dirty="0" smtClean="0"/>
              <a:t>stefanomostarda@soluzioni4d.it</a:t>
            </a:r>
          </a:p>
          <a:p>
            <a:r>
              <a:rPr lang="it-IT" dirty="0" smtClean="0"/>
              <a:t>@</a:t>
            </a:r>
            <a:r>
              <a:rPr lang="it-IT" dirty="0" smtClean="0"/>
              <a:t>sm15455</a:t>
            </a:r>
          </a:p>
          <a:p>
            <a:r>
              <a:rPr lang="it-IT" dirty="0" smtClean="0"/>
              <a:t>http://blogs.aspitalia.com/sm15455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719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NameOf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12472"/>
            <a:ext cx="8595360" cy="4351337"/>
          </a:xfrm>
        </p:spPr>
        <p:txBody>
          <a:bodyPr>
            <a:normAutofit/>
          </a:bodyPr>
          <a:lstStyle/>
          <a:p>
            <a:r>
              <a:rPr lang="it-IT" dirty="0" smtClean="0"/>
              <a:t>Ricava il nome di una variabile passata in input</a:t>
            </a:r>
            <a:endParaRPr lang="it-IT" dirty="0" smtClean="0"/>
          </a:p>
          <a:p>
            <a:r>
              <a:rPr lang="it-IT" dirty="0" smtClean="0"/>
              <a:t>Per percorsi innestati usa l’ultimo valore</a:t>
            </a:r>
          </a:p>
          <a:p>
            <a:r>
              <a:rPr lang="it-IT" dirty="0" smtClean="0"/>
              <a:t>Comodo in fase di </a:t>
            </a:r>
            <a:r>
              <a:rPr lang="it-IT" dirty="0" err="1" smtClean="0"/>
              <a:t>refactoring</a:t>
            </a:r>
            <a:endParaRPr lang="it-IT" dirty="0" smtClean="0"/>
          </a:p>
          <a:p>
            <a:pPr marL="0" indent="0">
              <a:buNone/>
            </a:pP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myVar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null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myVar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==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null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throw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ArgumentNulException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nameOf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(x));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8135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Await</a:t>
            </a:r>
            <a:r>
              <a:rPr lang="it-IT" dirty="0" smtClean="0"/>
              <a:t> in </a:t>
            </a:r>
            <a:r>
              <a:rPr lang="it-IT" dirty="0" err="1" smtClean="0"/>
              <a:t>Try</a:t>
            </a:r>
            <a:r>
              <a:rPr lang="it-IT" dirty="0" smtClean="0"/>
              <a:t>/Catch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12472"/>
            <a:ext cx="8595360" cy="4351337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r>
              <a:rPr lang="it-IT" sz="5400" dirty="0" smtClean="0"/>
              <a:t>SI PUO’ FAREEEEEEEEEEEEE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1484951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872" y="1691321"/>
            <a:ext cx="3143648" cy="44888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PROMOTION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0854" y="1691322"/>
            <a:ext cx="5186378" cy="4488816"/>
          </a:xfrm>
        </p:spPr>
        <p:txBody>
          <a:bodyPr/>
          <a:lstStyle/>
          <a:p>
            <a:r>
              <a:rPr lang="it-IT" dirty="0" smtClean="0"/>
              <a:t>In uscita da Hoepli ad ottobre</a:t>
            </a:r>
          </a:p>
          <a:p>
            <a:r>
              <a:rPr lang="it-IT" dirty="0" smtClean="0"/>
              <a:t>Prezzo di copertina: </a:t>
            </a:r>
            <a:r>
              <a:rPr lang="it-IT" smtClean="0"/>
              <a:t>39,90 EUR</a:t>
            </a:r>
            <a:endParaRPr lang="it-IT" dirty="0" smtClean="0"/>
          </a:p>
          <a:p>
            <a:r>
              <a:rPr lang="it-IT" dirty="0" smtClean="0"/>
              <a:t>In prenotazione a 33,92 EUR</a:t>
            </a:r>
          </a:p>
          <a:p>
            <a:r>
              <a:rPr lang="it-IT" dirty="0">
                <a:hlinkClick r:id="rId3"/>
              </a:rPr>
              <a:t>http://</a:t>
            </a:r>
            <a:r>
              <a:rPr lang="it-IT" dirty="0" smtClean="0">
                <a:hlinkClick r:id="rId3"/>
              </a:rPr>
              <a:t>aspit.co/axk</a:t>
            </a:r>
            <a:r>
              <a:rPr lang="it-IT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785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Q&amp;A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smtClean="0"/>
              <a:t>Tutto il </a:t>
            </a:r>
            <a:r>
              <a:rPr lang="it-IT" dirty="0"/>
              <a:t>m</a:t>
            </a:r>
            <a:r>
              <a:rPr lang="it-IT" dirty="0" smtClean="0"/>
              <a:t>ateriale di questa sessione su</a:t>
            </a:r>
          </a:p>
          <a:p>
            <a:pPr marL="0" indent="0">
              <a:buNone/>
            </a:pPr>
            <a:r>
              <a:rPr lang="it-IT" dirty="0" smtClean="0">
                <a:hlinkClick r:id="rId3"/>
              </a:rPr>
              <a:t>http://www.communitydays.it/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Lascia il feedback su questa sessione dal sito,</a:t>
            </a:r>
          </a:p>
          <a:p>
            <a:pPr marL="0" indent="0">
              <a:buNone/>
            </a:pPr>
            <a:r>
              <a:rPr lang="it-IT" dirty="0" smtClean="0"/>
              <a:t>potrai essere estratto per i nostri premi!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Seguici su</a:t>
            </a:r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err="1" smtClean="0"/>
              <a:t>Twitter</a:t>
            </a:r>
            <a:r>
              <a:rPr lang="it-IT" dirty="0" smtClean="0"/>
              <a:t> @</a:t>
            </a:r>
            <a:r>
              <a:rPr lang="it-IT" dirty="0" err="1" smtClean="0"/>
              <a:t>CommunityDaysIT</a:t>
            </a:r>
            <a:endParaRPr lang="it-IT" dirty="0" smtClean="0"/>
          </a:p>
          <a:p>
            <a:pPr marL="0" indent="0">
              <a:buNone/>
            </a:pPr>
            <a:r>
              <a:rPr lang="it-IT" dirty="0"/>
              <a:t>	</a:t>
            </a:r>
            <a:r>
              <a:rPr lang="it-IT" dirty="0" smtClean="0"/>
              <a:t>Facebook http://facebook.com/cdaysit</a:t>
            </a:r>
          </a:p>
          <a:p>
            <a:pPr marL="0" indent="0">
              <a:buNone/>
            </a:pPr>
            <a:r>
              <a:rPr lang="it-IT" dirty="0" smtClean="0"/>
              <a:t>	#CDays14</a:t>
            </a:r>
          </a:p>
          <a:p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566" y="1942440"/>
            <a:ext cx="2987023" cy="303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51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88122" y="674307"/>
            <a:ext cx="9916377" cy="2034243"/>
          </a:xfrm>
          <a:prstGeom prst="rect">
            <a:avLst/>
          </a:prstGeom>
          <a:solidFill>
            <a:srgbClr val="D002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8122" y="134938"/>
            <a:ext cx="9916377" cy="482600"/>
          </a:xfrm>
          <a:ln>
            <a:noFill/>
          </a:ln>
        </p:spPr>
        <p:txBody>
          <a:bodyPr>
            <a:noAutofit/>
          </a:bodyPr>
          <a:lstStyle/>
          <a:p>
            <a:r>
              <a:rPr lang="it-IT" sz="3000" b="0" dirty="0">
                <a:ln w="0"/>
                <a:latin typeface="Segoe UI" panose="020B0502040204020203" pitchFamily="34" charset="0"/>
                <a:cs typeface="Segoe UI" panose="020B0502040204020203" pitchFamily="34" charset="0"/>
              </a:rPr>
              <a:t>Grazie a</a:t>
            </a:r>
          </a:p>
        </p:txBody>
      </p:sp>
      <p:sp>
        <p:nvSpPr>
          <p:cNvPr id="4" name="Rectangle 24"/>
          <p:cNvSpPr>
            <a:spLocks noChangeArrowheads="1"/>
          </p:cNvSpPr>
          <p:nvPr/>
        </p:nvSpPr>
        <p:spPr bwMode="auto">
          <a:xfrm>
            <a:off x="1" y="-1762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sz="2400"/>
          </a:p>
        </p:txBody>
      </p:sp>
      <p:sp>
        <p:nvSpPr>
          <p:cNvPr id="33" name="Rectangle 32"/>
          <p:cNvSpPr/>
          <p:nvPr/>
        </p:nvSpPr>
        <p:spPr>
          <a:xfrm>
            <a:off x="11699072" y="6402083"/>
            <a:ext cx="11856640" cy="3203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11" name="Rectangle 42"/>
          <p:cNvSpPr>
            <a:spLocks noChangeArrowheads="1"/>
          </p:cNvSpPr>
          <p:nvPr/>
        </p:nvSpPr>
        <p:spPr bwMode="auto">
          <a:xfrm>
            <a:off x="1" y="-17620"/>
            <a:ext cx="246286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sz="2400"/>
          </a:p>
        </p:txBody>
      </p:sp>
      <p:sp>
        <p:nvSpPr>
          <p:cNvPr id="25" name="Rectangle 24"/>
          <p:cNvSpPr/>
          <p:nvPr/>
        </p:nvSpPr>
        <p:spPr>
          <a:xfrm>
            <a:off x="7951409" y="784411"/>
            <a:ext cx="2800893" cy="574453"/>
          </a:xfrm>
          <a:prstGeom prst="rect">
            <a:avLst/>
          </a:prstGeom>
          <a:noFill/>
          <a:ln>
            <a:noFill/>
          </a:ln>
        </p:spPr>
        <p:txBody>
          <a:bodyPr wrap="square" lIns="121920" tIns="60960" rIns="121920" bIns="60960">
            <a:spAutoFit/>
          </a:bodyPr>
          <a:lstStyle/>
          <a:p>
            <a:pPr algn="ctr"/>
            <a:r>
              <a:rPr lang="en-US" sz="2933" b="1" dirty="0">
                <a:ln w="12700">
                  <a:noFill/>
                  <a:prstDash val="solid"/>
                </a:ln>
                <a:solidFill>
                  <a:schemeClr val="bg1"/>
                </a:solidFill>
              </a:rPr>
              <a:t>Sponsor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113857" y="872335"/>
            <a:ext cx="2208245" cy="680857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32" name="Rectangle 31"/>
          <p:cNvSpPr/>
          <p:nvPr/>
        </p:nvSpPr>
        <p:spPr>
          <a:xfrm>
            <a:off x="1113857" y="1662945"/>
            <a:ext cx="2208245" cy="70501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35" name="Rectangle 34"/>
          <p:cNvSpPr/>
          <p:nvPr/>
        </p:nvSpPr>
        <p:spPr>
          <a:xfrm>
            <a:off x="3994177" y="872335"/>
            <a:ext cx="2208245" cy="680857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sp>
        <p:nvSpPr>
          <p:cNvPr id="22" name="Rectangle 21"/>
          <p:cNvSpPr/>
          <p:nvPr/>
        </p:nvSpPr>
        <p:spPr>
          <a:xfrm>
            <a:off x="3994177" y="1687105"/>
            <a:ext cx="2208245" cy="680859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666" y="1803396"/>
            <a:ext cx="1905265" cy="508071"/>
          </a:xfrm>
          <a:prstGeom prst="rect">
            <a:avLst/>
          </a:prstGeom>
        </p:spPr>
      </p:pic>
      <p:pic>
        <p:nvPicPr>
          <p:cNvPr id="36" name="Picture 11" descr="Description: DomusDotNet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93264" y="3502245"/>
            <a:ext cx="1905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0" descr="Description: DotDotNet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5575" y="3408546"/>
            <a:ext cx="1905267" cy="50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5" descr="Description: DotNETSid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0688" y="4173351"/>
            <a:ext cx="1889825" cy="50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200" y="4180350"/>
            <a:ext cx="1994036" cy="5317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024" y="5654249"/>
            <a:ext cx="1550388" cy="41343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40750" y="961628"/>
            <a:ext cx="1758037" cy="5669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70" y="4177216"/>
            <a:ext cx="1897318" cy="50595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64" y="5035532"/>
            <a:ext cx="1428949" cy="38105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688" y="4934038"/>
            <a:ext cx="1835592" cy="48949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379" y="4934038"/>
            <a:ext cx="1944120" cy="51843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293" y="5623018"/>
            <a:ext cx="1784614" cy="47589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760" y="961628"/>
            <a:ext cx="1906441" cy="50838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407" y="1750642"/>
            <a:ext cx="1975392" cy="5267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8154" y="3490401"/>
            <a:ext cx="1428949" cy="3810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775" y="4234750"/>
            <a:ext cx="1429328" cy="3811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937" y="5035532"/>
            <a:ext cx="1428949" cy="3810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536" y="5670391"/>
            <a:ext cx="1429328" cy="38115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22902" y="3600362"/>
            <a:ext cx="1976596" cy="31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92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Agenda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 smtClean="0"/>
              <a:t>Primary</a:t>
            </a:r>
            <a:r>
              <a:rPr lang="it-IT" dirty="0" smtClean="0"/>
              <a:t> </a:t>
            </a:r>
            <a:r>
              <a:rPr lang="it-IT" dirty="0" err="1" smtClean="0"/>
              <a:t>constructor</a:t>
            </a:r>
            <a:endParaRPr lang="it-IT" dirty="0" smtClean="0"/>
          </a:p>
          <a:p>
            <a:r>
              <a:rPr lang="it-IT" dirty="0" err="1" smtClean="0"/>
              <a:t>Property</a:t>
            </a:r>
            <a:r>
              <a:rPr lang="it-IT" dirty="0" smtClean="0"/>
              <a:t> </a:t>
            </a:r>
            <a:r>
              <a:rPr lang="it-IT" dirty="0" err="1" smtClean="0"/>
              <a:t>Initializer</a:t>
            </a:r>
            <a:endParaRPr lang="it-IT" dirty="0" smtClean="0"/>
          </a:p>
          <a:p>
            <a:r>
              <a:rPr lang="it-IT" dirty="0" smtClean="0"/>
              <a:t>Lambda </a:t>
            </a:r>
            <a:r>
              <a:rPr lang="it-IT" dirty="0" err="1" smtClean="0"/>
              <a:t>expression</a:t>
            </a:r>
            <a:r>
              <a:rPr lang="it-IT" dirty="0" smtClean="0"/>
              <a:t> per metodi e proprietà</a:t>
            </a:r>
          </a:p>
          <a:p>
            <a:r>
              <a:rPr lang="it-IT" dirty="0" smtClean="0"/>
              <a:t>Metodi statici </a:t>
            </a:r>
          </a:p>
          <a:p>
            <a:r>
              <a:rPr lang="it-IT" dirty="0" err="1" smtClean="0"/>
              <a:t>Exception</a:t>
            </a:r>
            <a:r>
              <a:rPr lang="it-IT" dirty="0" smtClean="0"/>
              <a:t> </a:t>
            </a:r>
            <a:r>
              <a:rPr lang="it-IT" dirty="0" err="1" smtClean="0"/>
              <a:t>filter</a:t>
            </a:r>
            <a:endParaRPr lang="it-IT" dirty="0" smtClean="0"/>
          </a:p>
          <a:p>
            <a:r>
              <a:rPr lang="it-IT" dirty="0" smtClean="0"/>
              <a:t>Dichiarazione </a:t>
            </a:r>
            <a:r>
              <a:rPr lang="it-IT" dirty="0" err="1" smtClean="0"/>
              <a:t>inline</a:t>
            </a:r>
            <a:r>
              <a:rPr lang="it-IT" dirty="0" smtClean="0"/>
              <a:t> di variabili</a:t>
            </a:r>
          </a:p>
          <a:p>
            <a:r>
              <a:rPr lang="it-IT" dirty="0" err="1" smtClean="0"/>
              <a:t>Nameof</a:t>
            </a:r>
            <a:endParaRPr lang="it-IT" dirty="0" smtClean="0"/>
          </a:p>
          <a:p>
            <a:r>
              <a:rPr lang="it-IT" dirty="0" err="1" smtClean="0"/>
              <a:t>Null-Conditional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Await</a:t>
            </a:r>
            <a:r>
              <a:rPr lang="it-IT" dirty="0" smtClean="0"/>
              <a:t> in </a:t>
            </a:r>
            <a:r>
              <a:rPr lang="it-IT" dirty="0" err="1" smtClean="0"/>
              <a:t>try</a:t>
            </a:r>
            <a:r>
              <a:rPr lang="it-IT" dirty="0" smtClean="0"/>
              <a:t>/catch</a:t>
            </a:r>
          </a:p>
          <a:p>
            <a:endParaRPr lang="it-IT" dirty="0" smtClean="0"/>
          </a:p>
          <a:p>
            <a:pPr lvl="1"/>
            <a:endParaRPr lang="it-IT" dirty="0" smtClean="0"/>
          </a:p>
          <a:p>
            <a:pPr marL="609515" lvl="1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41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Primary</a:t>
            </a:r>
            <a:r>
              <a:rPr lang="it-IT" dirty="0"/>
              <a:t> </a:t>
            </a:r>
            <a:r>
              <a:rPr lang="it-IT" dirty="0" err="1" smtClean="0"/>
              <a:t>constructor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Definiscono il costruttore principale di una classe</a:t>
            </a:r>
          </a:p>
          <a:p>
            <a:r>
              <a:rPr lang="it-IT" dirty="0" smtClean="0"/>
              <a:t>Possono contenere codice</a:t>
            </a:r>
          </a:p>
          <a:p>
            <a:r>
              <a:rPr lang="it-IT" dirty="0" smtClean="0"/>
              <a:t>Deve essere sempre invocato</a:t>
            </a:r>
          </a:p>
        </p:txBody>
      </p:sp>
    </p:spTree>
    <p:extLst>
      <p:ext uri="{BB962C8B-B14F-4D97-AF65-F5344CB8AC3E}">
        <p14:creationId xmlns:p14="http://schemas.microsoft.com/office/powerpoint/2010/main" val="190238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Property</a:t>
            </a:r>
            <a:r>
              <a:rPr lang="it-IT" dirty="0"/>
              <a:t> </a:t>
            </a:r>
            <a:r>
              <a:rPr lang="it-IT" dirty="0" err="1"/>
              <a:t>Initializer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Inizializzazione proprietà con un valore fisso</a:t>
            </a:r>
            <a:endParaRPr lang="it-IT" dirty="0" smtClean="0"/>
          </a:p>
          <a:p>
            <a:r>
              <a:rPr lang="it-IT" dirty="0" smtClean="0"/>
              <a:t>Inizializzazione proprietà con valore da costruttore</a:t>
            </a:r>
            <a:endParaRPr lang="it-IT" dirty="0" smtClean="0"/>
          </a:p>
          <a:p>
            <a:r>
              <a:rPr lang="it-IT" dirty="0" smtClean="0"/>
              <a:t>Inizializza anche proprietà in sola lettura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3433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Lambda </a:t>
            </a:r>
            <a:r>
              <a:rPr lang="it-IT" dirty="0" err="1"/>
              <a:t>expression</a:t>
            </a:r>
            <a:r>
              <a:rPr lang="it-IT" dirty="0"/>
              <a:t> per metodi e proprietà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12472"/>
            <a:ext cx="8595360" cy="4351337"/>
          </a:xfrm>
        </p:spPr>
        <p:txBody>
          <a:bodyPr>
            <a:normAutofit/>
          </a:bodyPr>
          <a:lstStyle/>
          <a:p>
            <a:r>
              <a:rPr lang="it-IT" dirty="0" smtClean="0"/>
              <a:t>Dichiarazione del codice di una proprietà tramite lambda</a:t>
            </a:r>
            <a:endParaRPr lang="it-IT" dirty="0" smtClean="0"/>
          </a:p>
          <a:p>
            <a:r>
              <a:rPr lang="it-IT" dirty="0"/>
              <a:t>Dichiarazione del codice di </a:t>
            </a:r>
            <a:r>
              <a:rPr lang="it-IT" dirty="0" smtClean="0"/>
              <a:t>un metodo tramite lambda</a:t>
            </a:r>
          </a:p>
          <a:p>
            <a:r>
              <a:rPr lang="it-IT" dirty="0" smtClean="0"/>
              <a:t>Valido anche per operatori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2635660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Metodi statici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12472"/>
            <a:ext cx="8595360" cy="4351337"/>
          </a:xfrm>
        </p:spPr>
        <p:txBody>
          <a:bodyPr>
            <a:normAutofit/>
          </a:bodyPr>
          <a:lstStyle/>
          <a:p>
            <a:r>
              <a:rPr lang="it-IT" dirty="0" smtClean="0"/>
              <a:t>Si dichiara tra le </a:t>
            </a:r>
            <a:r>
              <a:rPr lang="it-IT" dirty="0" err="1" smtClean="0"/>
              <a:t>using</a:t>
            </a:r>
            <a:r>
              <a:rPr lang="it-IT" dirty="0" smtClean="0"/>
              <a:t> la classe contenent</a:t>
            </a:r>
            <a:r>
              <a:rPr lang="it-IT" dirty="0" smtClean="0"/>
              <a:t>e il metodo statico</a:t>
            </a:r>
            <a:endParaRPr lang="it-IT" dirty="0" smtClean="0"/>
          </a:p>
          <a:p>
            <a:r>
              <a:rPr lang="it-IT" dirty="0" smtClean="0"/>
              <a:t>Si usa il metodo statico come fosse un metodo della classe corrente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MyNameSpace.MyClass</a:t>
            </a:r>
            <a:endParaRPr lang="it-IT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MyOtherClass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buNone/>
            </a:pP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….</a:t>
            </a:r>
          </a:p>
          <a:p>
            <a:pPr marL="0" indent="0">
              <a:buNone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MyStaticMethodFromMyClass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(param1);</a:t>
            </a:r>
          </a:p>
          <a:p>
            <a:pPr marL="0" indent="0">
              <a:buNone/>
            </a:pP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it-IT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52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Null-Conditional</a:t>
            </a:r>
            <a:r>
              <a:rPr lang="it-IT" dirty="0" smtClean="0"/>
              <a:t> operator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12472"/>
            <a:ext cx="8595360" cy="4351337"/>
          </a:xfrm>
        </p:spPr>
        <p:txBody>
          <a:bodyPr>
            <a:normAutofit/>
          </a:bodyPr>
          <a:lstStyle/>
          <a:p>
            <a:r>
              <a:rPr lang="it-IT" dirty="0" err="1" smtClean="0"/>
              <a:t>Risparma</a:t>
            </a:r>
            <a:r>
              <a:rPr lang="it-IT" dirty="0" smtClean="0"/>
              <a:t> codice di </a:t>
            </a:r>
            <a:r>
              <a:rPr lang="it-IT" dirty="0" err="1" smtClean="0"/>
              <a:t>null</a:t>
            </a:r>
            <a:r>
              <a:rPr lang="it-IT" dirty="0" smtClean="0"/>
              <a:t> </a:t>
            </a:r>
            <a:r>
              <a:rPr lang="it-IT" dirty="0" err="1" smtClean="0"/>
              <a:t>checking</a:t>
            </a:r>
            <a:endParaRPr lang="it-IT" dirty="0" smtClean="0"/>
          </a:p>
          <a:p>
            <a:r>
              <a:rPr lang="it-IT" dirty="0" smtClean="0"/>
              <a:t>Sintassi molto </a:t>
            </a:r>
            <a:r>
              <a:rPr lang="it-IT" dirty="0"/>
              <a:t>semplice</a:t>
            </a:r>
            <a:r>
              <a:rPr lang="it-IT" dirty="0" smtClean="0"/>
              <a:t>: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myObject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?.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MyProperty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4215264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Dichiarazione </a:t>
            </a:r>
            <a:r>
              <a:rPr lang="it-IT" dirty="0" err="1" smtClean="0"/>
              <a:t>inline</a:t>
            </a:r>
            <a:r>
              <a:rPr lang="it-IT" dirty="0" smtClean="0"/>
              <a:t> di variabili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12472"/>
            <a:ext cx="8595360" cy="4351337"/>
          </a:xfrm>
        </p:spPr>
        <p:txBody>
          <a:bodyPr>
            <a:normAutofit/>
          </a:bodyPr>
          <a:lstStyle/>
          <a:p>
            <a:r>
              <a:rPr lang="it-IT" dirty="0" smtClean="0"/>
              <a:t>Dichiarazione di una variabile al momento del primo uso</a:t>
            </a:r>
            <a:endParaRPr lang="it-IT" dirty="0" smtClean="0"/>
          </a:p>
          <a:p>
            <a:r>
              <a:rPr lang="it-IT" dirty="0" smtClean="0"/>
              <a:t>Utile quando si hanno parametri out</a:t>
            </a:r>
          </a:p>
          <a:p>
            <a:pPr marL="0" indent="0">
              <a:buNone/>
            </a:pP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Int32.TryParse("3", out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51791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otx" id="{8B46710E-63FA-4DC6-B3CB-90C99FE32EE5}" vid="{17304CB6-EB88-473C-A560-DF9ECB5181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</TotalTime>
  <Words>295</Words>
  <Application>Microsoft Office PowerPoint</Application>
  <PresentationFormat>Widescreen</PresentationFormat>
  <Paragraphs>82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Black</vt:lpstr>
      <vt:lpstr>Calibri</vt:lpstr>
      <vt:lpstr>Segoe UI</vt:lpstr>
      <vt:lpstr>Times New Roman</vt:lpstr>
      <vt:lpstr>Verdana</vt:lpstr>
      <vt:lpstr>Wingdings 2</vt:lpstr>
      <vt:lpstr>View</vt:lpstr>
      <vt:lpstr>VS01 – C# 6</vt:lpstr>
      <vt:lpstr>Grazie a</vt:lpstr>
      <vt:lpstr>Agenda</vt:lpstr>
      <vt:lpstr>Primary constructor</vt:lpstr>
      <vt:lpstr>Property Initializer</vt:lpstr>
      <vt:lpstr>Lambda expression per metodi e proprietà</vt:lpstr>
      <vt:lpstr>Metodi statici</vt:lpstr>
      <vt:lpstr>Null-Conditional operator</vt:lpstr>
      <vt:lpstr>Dichiarazione inline di variabili</vt:lpstr>
      <vt:lpstr>NameOf</vt:lpstr>
      <vt:lpstr>Await in Try/Catch</vt:lpstr>
      <vt:lpstr>PROMOTION</vt:lpstr>
      <vt:lpstr>Q&amp;A</vt:lpstr>
    </vt:vector>
  </TitlesOfParts>
  <Company>iCubed srl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Codice - Titolo</dc:title>
  <dc:creator>Daniele Bochicchio</dc:creator>
  <cp:lastModifiedBy>Stefano Mostarda</cp:lastModifiedBy>
  <cp:revision>19</cp:revision>
  <dcterms:created xsi:type="dcterms:W3CDTF">2014-01-14T15:17:25Z</dcterms:created>
  <dcterms:modified xsi:type="dcterms:W3CDTF">2014-09-24T11:32:38Z</dcterms:modified>
</cp:coreProperties>
</file>