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83" r:id="rId3"/>
    <p:sldId id="258" r:id="rId4"/>
    <p:sldId id="285" r:id="rId5"/>
    <p:sldId id="287" r:id="rId6"/>
    <p:sldId id="289" r:id="rId7"/>
    <p:sldId id="257" r:id="rId8"/>
    <p:sldId id="282" r:id="rId9"/>
    <p:sldId id="28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37B8638-EE02-724A-A9A0-F3FF16AF428F}">
          <p14:sldIdLst>
            <p14:sldId id="256"/>
            <p14:sldId id="283"/>
            <p14:sldId id="258"/>
            <p14:sldId id="285"/>
            <p14:sldId id="287"/>
            <p14:sldId id="289"/>
            <p14:sldId id="257"/>
            <p14:sldId id="282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733F1-EFAC-4684-803E-5B7D2E0891B8}" v="172" dt="2024-02-13T17:25:15.265"/>
    <p1510:client id="{3A47873B-C48B-A942-8D42-874D6B459A92}" vWet="6" dt="2024-02-13T17:18:55.280"/>
    <p1510:client id="{8FC5E377-4967-48F8-A439-4DA37C0FFFF6}" v="1" dt="2024-02-13T16:47:08.834"/>
    <p1510:client id="{CA7BDEF3-D92F-D04B-9F06-6DE0FCAAB566}" v="1" dt="2024-02-13T16:46:54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66F1D-84FB-4F1E-9A2D-E7CC64D03693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51A2EE5-F655-4AB1-A69D-4AF333AFC1CC}">
      <dgm:prSet/>
      <dgm:spPr/>
      <dgm:t>
        <a:bodyPr/>
        <a:lstStyle/>
        <a:p>
          <a:pPr>
            <a:defRPr b="1"/>
          </a:pPr>
          <a:r>
            <a:rPr lang="en-US"/>
            <a:t>27 </a:t>
          </a:r>
          <a:r>
            <a:rPr lang="en-US" err="1"/>
            <a:t>Marzo</a:t>
          </a:r>
          <a:endParaRPr lang="en-US"/>
        </a:p>
      </dgm:t>
    </dgm:pt>
    <dgm:pt modelId="{BB35C6CB-0164-4151-8BA0-CA8EC4BA7991}" type="sibTrans" cxnId="{FB53A43E-4774-46C7-B603-AFB554D0AC53}">
      <dgm:prSet/>
      <dgm:spPr/>
      <dgm:t>
        <a:bodyPr/>
        <a:lstStyle/>
        <a:p>
          <a:endParaRPr lang="en-US"/>
        </a:p>
      </dgm:t>
    </dgm:pt>
    <dgm:pt modelId="{49037909-FF7A-4FE5-B439-41B11F2D3C60}" type="parTrans" cxnId="{FB53A43E-4774-46C7-B603-AFB554D0AC53}">
      <dgm:prSet/>
      <dgm:spPr/>
      <dgm:t>
        <a:bodyPr/>
        <a:lstStyle/>
        <a:p>
          <a:endParaRPr lang="en-US"/>
        </a:p>
      </dgm:t>
    </dgm:pt>
    <dgm:pt modelId="{EF5F2232-C216-4CE2-BAFD-8D906753AE98}">
      <dgm:prSet/>
      <dgm:spPr/>
      <dgm:t>
        <a:bodyPr/>
        <a:lstStyle/>
        <a:p>
          <a:r>
            <a:rPr lang="en-US"/>
            <a:t>Web Day 2024 + meetup</a:t>
          </a:r>
        </a:p>
        <a:p>
          <a:r>
            <a:rPr lang="en-US"/>
            <a:t>TAG </a:t>
          </a:r>
          <a:r>
            <a:rPr lang="en-US" err="1"/>
            <a:t>Calabiana</a:t>
          </a:r>
          <a:endParaRPr lang="en-US"/>
        </a:p>
      </dgm:t>
    </dgm:pt>
    <dgm:pt modelId="{99AAE55B-B7C7-41FA-B989-560067C5F50F}" type="sibTrans" cxnId="{84B29FF5-63BD-4481-B4DD-892346C2FF0F}">
      <dgm:prSet/>
      <dgm:spPr/>
      <dgm:t>
        <a:bodyPr/>
        <a:lstStyle/>
        <a:p>
          <a:endParaRPr lang="en-US"/>
        </a:p>
      </dgm:t>
    </dgm:pt>
    <dgm:pt modelId="{AF0F1B66-62D4-4A44-9D36-9421C76C353B}" type="parTrans" cxnId="{84B29FF5-63BD-4481-B4DD-892346C2FF0F}">
      <dgm:prSet/>
      <dgm:spPr/>
      <dgm:t>
        <a:bodyPr/>
        <a:lstStyle/>
        <a:p>
          <a:endParaRPr lang="en-US"/>
        </a:p>
      </dgm:t>
    </dgm:pt>
    <dgm:pt modelId="{A3E3C468-B13B-46E6-B3A8-F28B07B87566}">
      <dgm:prSet/>
      <dgm:spPr/>
      <dgm:t>
        <a:bodyPr/>
        <a:lstStyle/>
        <a:p>
          <a:pPr>
            <a:defRPr b="1"/>
          </a:pPr>
          <a:r>
            <a:rPr lang="en-US" err="1"/>
            <a:t>Giugno</a:t>
          </a:r>
          <a:endParaRPr lang="en-US"/>
        </a:p>
      </dgm:t>
    </dgm:pt>
    <dgm:pt modelId="{817484F6-0C33-47BD-9B6B-E73D2C96211B}" type="sibTrans" cxnId="{FD0AEC3F-108D-497D-B915-AA08C2FF9C21}">
      <dgm:prSet/>
      <dgm:spPr/>
      <dgm:t>
        <a:bodyPr/>
        <a:lstStyle/>
        <a:p>
          <a:endParaRPr lang="en-US"/>
        </a:p>
      </dgm:t>
    </dgm:pt>
    <dgm:pt modelId="{3DBBC7E0-2F62-4A91-A475-BAAB26BD09C8}" type="parTrans" cxnId="{FD0AEC3F-108D-497D-B915-AA08C2FF9C21}">
      <dgm:prSet/>
      <dgm:spPr/>
      <dgm:t>
        <a:bodyPr/>
        <a:lstStyle/>
        <a:p>
          <a:endParaRPr lang="en-US"/>
        </a:p>
      </dgm:t>
    </dgm:pt>
    <dgm:pt modelId="{280B37CC-1C1B-4016-8265-F749AE90D930}">
      <dgm:prSet/>
      <dgm:spPr/>
      <dgm:t>
        <a:bodyPr/>
        <a:lstStyle/>
        <a:p>
          <a:r>
            <a:rPr lang="en-US"/>
            <a:t>AI Conf 2024</a:t>
          </a:r>
        </a:p>
      </dgm:t>
    </dgm:pt>
    <dgm:pt modelId="{31DC6438-DB9A-40A2-90EF-6A1CC49D5D85}" type="sibTrans" cxnId="{08C98ADC-CF50-4A92-816E-9C1B9B7D9005}">
      <dgm:prSet/>
      <dgm:spPr/>
      <dgm:t>
        <a:bodyPr/>
        <a:lstStyle/>
        <a:p>
          <a:endParaRPr lang="en-US"/>
        </a:p>
      </dgm:t>
    </dgm:pt>
    <dgm:pt modelId="{210EBDE1-56D8-4BBB-9F50-320FD122DCB9}" type="parTrans" cxnId="{08C98ADC-CF50-4A92-816E-9C1B9B7D9005}">
      <dgm:prSet/>
      <dgm:spPr/>
      <dgm:t>
        <a:bodyPr/>
        <a:lstStyle/>
        <a:p>
          <a:endParaRPr lang="en-US"/>
        </a:p>
      </dgm:t>
    </dgm:pt>
    <dgm:pt modelId="{5AEE7708-6C6B-4DF1-8680-E0F5F7C2CBB5}">
      <dgm:prSet/>
      <dgm:spPr/>
      <dgm:t>
        <a:bodyPr/>
        <a:lstStyle/>
        <a:p>
          <a:pPr>
            <a:defRPr b="1"/>
          </a:pPr>
          <a:r>
            <a:rPr lang="en-US" err="1"/>
            <a:t>Ottobre</a:t>
          </a:r>
          <a:endParaRPr lang="en-US"/>
        </a:p>
      </dgm:t>
    </dgm:pt>
    <dgm:pt modelId="{00958365-B9CF-470F-A7FE-927EBA9BA64E}" type="sibTrans" cxnId="{B5F38365-AA86-46F5-BF47-C2F9D1442B07}">
      <dgm:prSet/>
      <dgm:spPr/>
      <dgm:t>
        <a:bodyPr/>
        <a:lstStyle/>
        <a:p>
          <a:endParaRPr lang="en-US"/>
        </a:p>
      </dgm:t>
    </dgm:pt>
    <dgm:pt modelId="{0B7A3CB5-A2CC-4027-A68E-D6F159797836}" type="parTrans" cxnId="{B5F38365-AA86-46F5-BF47-C2F9D1442B07}">
      <dgm:prSet/>
      <dgm:spPr/>
      <dgm:t>
        <a:bodyPr/>
        <a:lstStyle/>
        <a:p>
          <a:endParaRPr lang="en-US"/>
        </a:p>
      </dgm:t>
    </dgm:pt>
    <dgm:pt modelId="{498E45B5-9F26-42A9-9F5A-8D6DF0F3138B}">
      <dgm:prSet/>
      <dgm:spPr/>
      <dgm:t>
        <a:bodyPr/>
        <a:lstStyle/>
        <a:p>
          <a:r>
            <a:rPr lang="en-US"/>
            <a:t>Platform Engineering Conf</a:t>
          </a:r>
        </a:p>
      </dgm:t>
    </dgm:pt>
    <dgm:pt modelId="{3834213D-54BB-40DC-80BA-C17108B0B6EF}" type="sibTrans" cxnId="{B2A89170-70C9-422F-81B9-A30F16D4852C}">
      <dgm:prSet/>
      <dgm:spPr/>
      <dgm:t>
        <a:bodyPr/>
        <a:lstStyle/>
        <a:p>
          <a:endParaRPr lang="en-US"/>
        </a:p>
      </dgm:t>
    </dgm:pt>
    <dgm:pt modelId="{7706F0BE-35D6-401F-B7B2-987AEF3C2850}" type="parTrans" cxnId="{B2A89170-70C9-422F-81B9-A30F16D4852C}">
      <dgm:prSet/>
      <dgm:spPr/>
      <dgm:t>
        <a:bodyPr/>
        <a:lstStyle/>
        <a:p>
          <a:endParaRPr lang="en-US"/>
        </a:p>
      </dgm:t>
    </dgm:pt>
    <dgm:pt modelId="{8BEE7DCF-DF10-4524-B51F-0B5D7110FA5A}">
      <dgm:prSet/>
      <dgm:spPr/>
      <dgm:t>
        <a:bodyPr/>
        <a:lstStyle/>
        <a:p>
          <a:pPr>
            <a:defRPr b="1"/>
          </a:pPr>
          <a:r>
            <a:rPr lang="en-US"/>
            <a:t>(11?) Novembre</a:t>
          </a:r>
        </a:p>
      </dgm:t>
    </dgm:pt>
    <dgm:pt modelId="{65D934D3-9FE5-42A3-8EED-DD8E7234A22B}" type="sibTrans" cxnId="{D922FC19-C4E4-4898-8AF4-890ABA3E66BB}">
      <dgm:prSet/>
      <dgm:spPr/>
      <dgm:t>
        <a:bodyPr/>
        <a:lstStyle/>
        <a:p>
          <a:endParaRPr lang="it-IT"/>
        </a:p>
      </dgm:t>
    </dgm:pt>
    <dgm:pt modelId="{D17CC297-146D-4744-B8B7-30A4A40D92E4}" type="parTrans" cxnId="{D922FC19-C4E4-4898-8AF4-890ABA3E66BB}">
      <dgm:prSet/>
      <dgm:spPr/>
      <dgm:t>
        <a:bodyPr/>
        <a:lstStyle/>
        <a:p>
          <a:endParaRPr lang="it-IT"/>
        </a:p>
      </dgm:t>
    </dgm:pt>
    <dgm:pt modelId="{CD05E6C2-803F-44F3-929B-F87E72BBE494}">
      <dgm:prSet/>
      <dgm:spPr/>
      <dgm:t>
        <a:bodyPr/>
        <a:lstStyle/>
        <a:p>
          <a:r>
            <a:rPr lang="en-US"/>
            <a:t>Cloud Day 2024</a:t>
          </a:r>
        </a:p>
      </dgm:t>
    </dgm:pt>
    <dgm:pt modelId="{9B1EE7B6-6279-4BAF-8730-367E6E1F9411}" type="parTrans" cxnId="{E8B78A87-3EB8-47E3-A59D-AC92731DAECF}">
      <dgm:prSet/>
      <dgm:spPr/>
      <dgm:t>
        <a:bodyPr/>
        <a:lstStyle/>
        <a:p>
          <a:endParaRPr lang="it-IT"/>
        </a:p>
      </dgm:t>
    </dgm:pt>
    <dgm:pt modelId="{B8A4F58A-8EB4-4557-AE88-AFE2E940A5CE}" type="sibTrans" cxnId="{E8B78A87-3EB8-47E3-A59D-AC92731DAECF}">
      <dgm:prSet/>
      <dgm:spPr/>
      <dgm:t>
        <a:bodyPr/>
        <a:lstStyle/>
        <a:p>
          <a:endParaRPr lang="it-IT"/>
        </a:p>
      </dgm:t>
    </dgm:pt>
    <dgm:pt modelId="{758F6775-16AD-41A2-A3EF-9ED9B6D699D8}">
      <dgm:prSet/>
      <dgm:spPr/>
      <dgm:t>
        <a:bodyPr/>
        <a:lstStyle/>
        <a:p>
          <a:pPr>
            <a:defRPr b="1"/>
          </a:pPr>
          <a:r>
            <a:rPr lang="en-US" err="1"/>
            <a:t>Dicembre</a:t>
          </a:r>
          <a:endParaRPr lang="en-US"/>
        </a:p>
      </dgm:t>
    </dgm:pt>
    <dgm:pt modelId="{7D1348E7-F21C-4F48-A419-0400056E41B1}" type="parTrans" cxnId="{7873A6D5-682A-481C-9261-7C65760C549C}">
      <dgm:prSet/>
      <dgm:spPr/>
      <dgm:t>
        <a:bodyPr/>
        <a:lstStyle/>
        <a:p>
          <a:endParaRPr lang="it-IT"/>
        </a:p>
      </dgm:t>
    </dgm:pt>
    <dgm:pt modelId="{A812BB31-E817-42AF-BC36-5145D2A925B2}" type="sibTrans" cxnId="{7873A6D5-682A-481C-9261-7C65760C549C}">
      <dgm:prSet/>
      <dgm:spPr/>
      <dgm:t>
        <a:bodyPr/>
        <a:lstStyle/>
        <a:p>
          <a:endParaRPr lang="it-IT"/>
        </a:p>
      </dgm:t>
    </dgm:pt>
    <dgm:pt modelId="{7D287209-5D1B-48FF-8889-D1E1D75474AB}">
      <dgm:prSet/>
      <dgm:spPr/>
      <dgm:t>
        <a:bodyPr/>
        <a:lstStyle/>
        <a:p>
          <a:r>
            <a:rPr lang="en-US"/>
            <a:t>.NET Conference</a:t>
          </a:r>
        </a:p>
        <a:p>
          <a:r>
            <a:rPr lang="en-US"/>
            <a:t>Microsoft House</a:t>
          </a:r>
        </a:p>
      </dgm:t>
    </dgm:pt>
    <dgm:pt modelId="{766BCA5D-3305-4C5D-B17B-DAA6397D9DE1}" type="parTrans" cxnId="{86D694D0-7C42-4D57-BAE7-3D2B4EF83C6B}">
      <dgm:prSet/>
      <dgm:spPr/>
      <dgm:t>
        <a:bodyPr/>
        <a:lstStyle/>
        <a:p>
          <a:endParaRPr lang="it-IT"/>
        </a:p>
      </dgm:t>
    </dgm:pt>
    <dgm:pt modelId="{BC95E5D4-D79F-48F7-AC87-EBC10EA84F4C}" type="sibTrans" cxnId="{86D694D0-7C42-4D57-BAE7-3D2B4EF83C6B}">
      <dgm:prSet/>
      <dgm:spPr/>
      <dgm:t>
        <a:bodyPr/>
        <a:lstStyle/>
        <a:p>
          <a:endParaRPr lang="it-IT"/>
        </a:p>
      </dgm:t>
    </dgm:pt>
    <dgm:pt modelId="{36204913-08D6-4FAF-852D-AA2C844D968E}">
      <dgm:prSet/>
      <dgm:spPr/>
      <dgm:t>
        <a:bodyPr/>
        <a:lstStyle/>
        <a:p>
          <a:pPr>
            <a:defRPr b="1"/>
          </a:pPr>
          <a:r>
            <a:rPr lang="en-US"/>
            <a:t>18 Aprile</a:t>
          </a:r>
        </a:p>
      </dgm:t>
    </dgm:pt>
    <dgm:pt modelId="{5D6D08A6-E450-4E22-90CD-14C02D7BBE8A}" type="parTrans" cxnId="{8A58DFDD-AA7D-4833-A78A-A78336A3DD85}">
      <dgm:prSet/>
      <dgm:spPr/>
      <dgm:t>
        <a:bodyPr/>
        <a:lstStyle/>
        <a:p>
          <a:endParaRPr lang="it-IT"/>
        </a:p>
      </dgm:t>
    </dgm:pt>
    <dgm:pt modelId="{475CA2B0-CD57-4872-B20C-EBF5A3DDE6EC}" type="sibTrans" cxnId="{8A58DFDD-AA7D-4833-A78A-A78336A3DD85}">
      <dgm:prSet/>
      <dgm:spPr/>
      <dgm:t>
        <a:bodyPr/>
        <a:lstStyle/>
        <a:p>
          <a:endParaRPr lang="it-IT"/>
        </a:p>
      </dgm:t>
    </dgm:pt>
    <dgm:pt modelId="{65639355-CFA8-45D7-A376-7D143D2C3858}">
      <dgm:prSet/>
      <dgm:spPr/>
      <dgm:t>
        <a:bodyPr/>
        <a:lstStyle/>
        <a:p>
          <a:r>
            <a:rPr lang="en-US"/>
            <a:t>Global Azure</a:t>
          </a:r>
        </a:p>
      </dgm:t>
    </dgm:pt>
    <dgm:pt modelId="{7BBE33DF-4756-42B9-B811-3696132D6485}" type="parTrans" cxnId="{1075CA8F-17E9-40D8-97D7-B8DD1985A854}">
      <dgm:prSet/>
      <dgm:spPr/>
      <dgm:t>
        <a:bodyPr/>
        <a:lstStyle/>
        <a:p>
          <a:endParaRPr lang="it-IT"/>
        </a:p>
      </dgm:t>
    </dgm:pt>
    <dgm:pt modelId="{004FA922-FF06-442F-92BF-2810687AB12E}" type="sibTrans" cxnId="{1075CA8F-17E9-40D8-97D7-B8DD1985A854}">
      <dgm:prSet/>
      <dgm:spPr/>
      <dgm:t>
        <a:bodyPr/>
        <a:lstStyle/>
        <a:p>
          <a:endParaRPr lang="it-IT"/>
        </a:p>
      </dgm:t>
    </dgm:pt>
    <dgm:pt modelId="{D101783A-C95C-4A25-96F7-1C99B7E5DAED}">
      <dgm:prSet/>
      <dgm:spPr/>
      <dgm:t>
        <a:bodyPr/>
        <a:lstStyle/>
        <a:p>
          <a:r>
            <a:rPr lang="en-US"/>
            <a:t>Microsoft House</a:t>
          </a:r>
        </a:p>
      </dgm:t>
    </dgm:pt>
    <dgm:pt modelId="{AA70018A-8EFD-4C67-B4E2-FC36C83CCDA4}" type="parTrans" cxnId="{3AD8D1D7-A002-4CA3-AB7B-5DEFAFCF7575}">
      <dgm:prSet/>
      <dgm:spPr/>
      <dgm:t>
        <a:bodyPr/>
        <a:lstStyle/>
        <a:p>
          <a:endParaRPr lang="it-IT"/>
        </a:p>
      </dgm:t>
    </dgm:pt>
    <dgm:pt modelId="{E8418396-2CCA-4BD1-A6E7-088ADEC2CDBE}" type="sibTrans" cxnId="{3AD8D1D7-A002-4CA3-AB7B-5DEFAFCF7575}">
      <dgm:prSet/>
      <dgm:spPr/>
      <dgm:t>
        <a:bodyPr/>
        <a:lstStyle/>
        <a:p>
          <a:endParaRPr lang="it-IT"/>
        </a:p>
      </dgm:t>
    </dgm:pt>
    <dgm:pt modelId="{7988A9F7-3447-2A44-A367-EA19308644EE}">
      <dgm:prSet/>
      <dgm:spPr/>
      <dgm:t>
        <a:bodyPr/>
        <a:lstStyle/>
        <a:p>
          <a:pPr>
            <a:defRPr b="1"/>
          </a:pPr>
          <a:r>
            <a:rPr lang="it-IT"/>
            <a:t>13 febbraio</a:t>
          </a:r>
        </a:p>
      </dgm:t>
    </dgm:pt>
    <dgm:pt modelId="{E5F70D2A-FD19-6645-B9F0-5C39917B7C5D}" type="parTrans" cxnId="{B553F9CD-48EB-1044-8196-79BC6B42B75A}">
      <dgm:prSet/>
      <dgm:spPr/>
      <dgm:t>
        <a:bodyPr/>
        <a:lstStyle/>
        <a:p>
          <a:endParaRPr lang="it-IT"/>
        </a:p>
      </dgm:t>
    </dgm:pt>
    <dgm:pt modelId="{75AC0F47-6F44-0E41-A77E-802E6F432C6E}" type="sibTrans" cxnId="{B553F9CD-48EB-1044-8196-79BC6B42B75A}">
      <dgm:prSet/>
      <dgm:spPr/>
      <dgm:t>
        <a:bodyPr/>
        <a:lstStyle/>
        <a:p>
          <a:endParaRPr lang="it-IT"/>
        </a:p>
      </dgm:t>
    </dgm:pt>
    <dgm:pt modelId="{806B6E77-D81F-2246-B2C1-5E1C183ECE54}">
      <dgm:prSet/>
      <dgm:spPr/>
      <dgm:t>
        <a:bodyPr/>
        <a:lstStyle/>
        <a:p>
          <a:r>
            <a:rPr lang="it-IT"/>
            <a:t>Meetup #2</a:t>
          </a:r>
        </a:p>
      </dgm:t>
    </dgm:pt>
    <dgm:pt modelId="{23F90CA8-596B-754F-B18E-B7F0FB7D7E6D}" type="parTrans" cxnId="{774D4062-B3DD-DF43-AEDC-49FAA3F009FF}">
      <dgm:prSet/>
      <dgm:spPr/>
      <dgm:t>
        <a:bodyPr/>
        <a:lstStyle/>
        <a:p>
          <a:endParaRPr lang="it-IT"/>
        </a:p>
      </dgm:t>
    </dgm:pt>
    <dgm:pt modelId="{785B6F01-24D7-3148-9968-06A76B6340F0}" type="sibTrans" cxnId="{774D4062-B3DD-DF43-AEDC-49FAA3F009FF}">
      <dgm:prSet/>
      <dgm:spPr/>
      <dgm:t>
        <a:bodyPr/>
        <a:lstStyle/>
        <a:p>
          <a:endParaRPr lang="it-IT"/>
        </a:p>
      </dgm:t>
    </dgm:pt>
    <dgm:pt modelId="{11D88280-E086-B54F-B12E-D277234849F1}">
      <dgm:prSet/>
      <dgm:spPr/>
      <dgm:t>
        <a:bodyPr/>
        <a:lstStyle/>
        <a:p>
          <a:r>
            <a:rPr lang="it-IT"/>
            <a:t>Microsoft House</a:t>
          </a:r>
        </a:p>
      </dgm:t>
    </dgm:pt>
    <dgm:pt modelId="{C4CDB8CA-4BCC-B940-BA4F-E617223ABB8C}" type="parTrans" cxnId="{56F469DF-B9B3-1141-9613-9291D4B0B7C4}">
      <dgm:prSet/>
      <dgm:spPr/>
      <dgm:t>
        <a:bodyPr/>
        <a:lstStyle/>
        <a:p>
          <a:endParaRPr lang="it-IT"/>
        </a:p>
      </dgm:t>
    </dgm:pt>
    <dgm:pt modelId="{8AEE2372-2BC0-344A-A697-218697CA00DD}" type="sibTrans" cxnId="{56F469DF-B9B3-1141-9613-9291D4B0B7C4}">
      <dgm:prSet/>
      <dgm:spPr/>
      <dgm:t>
        <a:bodyPr/>
        <a:lstStyle/>
        <a:p>
          <a:endParaRPr lang="it-IT"/>
        </a:p>
      </dgm:t>
    </dgm:pt>
    <dgm:pt modelId="{04E07287-F79D-4189-9B0A-955C1847CB6D}" type="pres">
      <dgm:prSet presAssocID="{4E166F1D-84FB-4F1E-9A2D-E7CC64D03693}" presName="root" presStyleCnt="0">
        <dgm:presLayoutVars>
          <dgm:chMax/>
          <dgm:chPref/>
          <dgm:animLvl val="lvl"/>
        </dgm:presLayoutVars>
      </dgm:prSet>
      <dgm:spPr/>
    </dgm:pt>
    <dgm:pt modelId="{E4A1BEDC-7077-451A-A29C-427D56325CDF}" type="pres">
      <dgm:prSet presAssocID="{4E166F1D-84FB-4F1E-9A2D-E7CC64D03693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AF706137-68C0-4008-A056-D25C7DAF7C7F}" type="pres">
      <dgm:prSet presAssocID="{4E166F1D-84FB-4F1E-9A2D-E7CC64D03693}" presName="nodes" presStyleCnt="0">
        <dgm:presLayoutVars>
          <dgm:chMax/>
          <dgm:chPref/>
          <dgm:animLvl val="lvl"/>
        </dgm:presLayoutVars>
      </dgm:prSet>
      <dgm:spPr/>
    </dgm:pt>
    <dgm:pt modelId="{D454CC1A-15F6-4246-8717-C0A0638B55F8}" type="pres">
      <dgm:prSet presAssocID="{7988A9F7-3447-2A44-A367-EA19308644EE}" presName="composite" presStyleCnt="0"/>
      <dgm:spPr/>
    </dgm:pt>
    <dgm:pt modelId="{C4273F04-66E2-2D4D-BC2E-93A35EB6244B}" type="pres">
      <dgm:prSet presAssocID="{7988A9F7-3447-2A44-A367-EA19308644EE}" presName="ConnectorPoint" presStyleLbl="lnNode1" presStyleIdx="0" presStyleCnt="7"/>
      <dgm:spPr>
        <a:solidFill>
          <a:schemeClr val="accent5">
            <a:hueOff val="-965506"/>
            <a:satOff val="-2488"/>
            <a:lumOff val="-168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7DB1614-D799-1342-AAFA-2CA6AB482205}" type="pres">
      <dgm:prSet presAssocID="{7988A9F7-3447-2A44-A367-EA19308644EE}" presName="DropPinPlaceHolder" presStyleCnt="0"/>
      <dgm:spPr/>
    </dgm:pt>
    <dgm:pt modelId="{9E5A6662-7108-4442-9B59-E5869540B36F}" type="pres">
      <dgm:prSet presAssocID="{7988A9F7-3447-2A44-A367-EA19308644EE}" presName="DropPin" presStyleLbl="alignNode1" presStyleIdx="0" presStyleCnt="7"/>
      <dgm:spPr/>
    </dgm:pt>
    <dgm:pt modelId="{1F7438F6-515D-DC49-BE23-5A98A41DF9F5}" type="pres">
      <dgm:prSet presAssocID="{7988A9F7-3447-2A44-A367-EA19308644EE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473780E-81FC-A046-B081-DF1B2796DC2B}" type="pres">
      <dgm:prSet presAssocID="{7988A9F7-3447-2A44-A367-EA19308644EE}" presName="L2TextContainer" presStyleLbl="revTx" presStyleIdx="0" presStyleCnt="14">
        <dgm:presLayoutVars>
          <dgm:bulletEnabled val="1"/>
        </dgm:presLayoutVars>
      </dgm:prSet>
      <dgm:spPr/>
    </dgm:pt>
    <dgm:pt modelId="{F7354E8D-6198-D34D-951E-CB4BA691A269}" type="pres">
      <dgm:prSet presAssocID="{7988A9F7-3447-2A44-A367-EA19308644EE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259408D8-D226-0942-9AA3-89C1543E07E7}" type="pres">
      <dgm:prSet presAssocID="{7988A9F7-3447-2A44-A367-EA19308644EE}" presName="ConnectLine" presStyleLbl="sibTrans1D1" presStyleIdx="0" presStyleCnt="7"/>
      <dgm:spPr>
        <a:noFill/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dash"/>
          <a:miter lim="800000"/>
        </a:ln>
        <a:effectLst/>
      </dgm:spPr>
    </dgm:pt>
    <dgm:pt modelId="{F951A9E9-C3C7-EC43-800E-682985580DC9}" type="pres">
      <dgm:prSet presAssocID="{7988A9F7-3447-2A44-A367-EA19308644EE}" presName="EmptyPlaceHolder" presStyleCnt="0"/>
      <dgm:spPr/>
    </dgm:pt>
    <dgm:pt modelId="{744F4A2E-8AB4-0A4F-9FC6-BC62E376842C}" type="pres">
      <dgm:prSet presAssocID="{75AC0F47-6F44-0E41-A77E-802E6F432C6E}" presName="spaceBetweenRectangles" presStyleCnt="0"/>
      <dgm:spPr/>
    </dgm:pt>
    <dgm:pt modelId="{24F8645E-CCC2-4BC6-88B3-B6E0D3CEDAB4}" type="pres">
      <dgm:prSet presAssocID="{A51A2EE5-F655-4AB1-A69D-4AF333AFC1CC}" presName="composite" presStyleCnt="0"/>
      <dgm:spPr/>
    </dgm:pt>
    <dgm:pt modelId="{3B46FFAB-2B68-4D2D-BAC9-366FDA234772}" type="pres">
      <dgm:prSet presAssocID="{A51A2EE5-F655-4AB1-A69D-4AF333AFC1CC}" presName="ConnectorPoint" presStyleLbl="lnNode1" presStyleIdx="1" presStyleCnt="7"/>
      <dgm:spPr>
        <a:solidFill>
          <a:schemeClr val="accent5">
            <a:hueOff val="-965506"/>
            <a:satOff val="-2488"/>
            <a:lumOff val="-168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CD0B37A-27E7-4410-AAC6-CFF054F0313F}" type="pres">
      <dgm:prSet presAssocID="{A51A2EE5-F655-4AB1-A69D-4AF333AFC1CC}" presName="DropPinPlaceHolder" presStyleCnt="0"/>
      <dgm:spPr/>
    </dgm:pt>
    <dgm:pt modelId="{881B2E5D-7E72-42E6-BD7A-953FD7BAD14B}" type="pres">
      <dgm:prSet presAssocID="{A51A2EE5-F655-4AB1-A69D-4AF333AFC1CC}" presName="DropPin" presStyleLbl="alignNode1" presStyleIdx="1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25C9BBD1-CA43-41E4-9083-5692210CDC5E}" type="pres">
      <dgm:prSet presAssocID="{A51A2EE5-F655-4AB1-A69D-4AF333AFC1CC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44315A3-AD17-40E9-A213-956941803615}" type="pres">
      <dgm:prSet presAssocID="{A51A2EE5-F655-4AB1-A69D-4AF333AFC1CC}" presName="L2TextContainer" presStyleLbl="revTx" presStyleIdx="2" presStyleCnt="14">
        <dgm:presLayoutVars>
          <dgm:bulletEnabled val="1"/>
        </dgm:presLayoutVars>
      </dgm:prSet>
      <dgm:spPr/>
    </dgm:pt>
    <dgm:pt modelId="{C9A4125B-0927-42BA-AACE-5E0D2C224EF0}" type="pres">
      <dgm:prSet presAssocID="{A51A2EE5-F655-4AB1-A69D-4AF333AFC1CC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3C5A6521-FDBC-419B-8B89-BD632EC00415}" type="pres">
      <dgm:prSet presAssocID="{A51A2EE5-F655-4AB1-A69D-4AF333AFC1CC}" presName="ConnectLine" presStyleLbl="sibTrans1D1" presStyleIdx="1" presStyleCnt="7"/>
      <dgm:spPr>
        <a:noFill/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dash"/>
          <a:miter lim="800000"/>
        </a:ln>
        <a:effectLst/>
      </dgm:spPr>
    </dgm:pt>
    <dgm:pt modelId="{54D0FF46-5FBF-42B4-B163-CC7F4AED65F5}" type="pres">
      <dgm:prSet presAssocID="{A51A2EE5-F655-4AB1-A69D-4AF333AFC1CC}" presName="EmptyPlaceHolder" presStyleCnt="0"/>
      <dgm:spPr/>
    </dgm:pt>
    <dgm:pt modelId="{4BFE5E76-DDB2-4297-88C9-E70FA5EE21A1}" type="pres">
      <dgm:prSet presAssocID="{BB35C6CB-0164-4151-8BA0-CA8EC4BA7991}" presName="spaceBetweenRectangles" presStyleCnt="0"/>
      <dgm:spPr/>
    </dgm:pt>
    <dgm:pt modelId="{D104D7B1-E62D-4E47-9D3F-72B1028624F6}" type="pres">
      <dgm:prSet presAssocID="{36204913-08D6-4FAF-852D-AA2C844D968E}" presName="composite" presStyleCnt="0"/>
      <dgm:spPr/>
    </dgm:pt>
    <dgm:pt modelId="{736F9E88-3988-4F06-831B-79712D48C354}" type="pres">
      <dgm:prSet presAssocID="{36204913-08D6-4FAF-852D-AA2C844D968E}" presName="ConnectorPoint" presStyleLbl="lnNode1" presStyleIdx="2" presStyleCnt="7"/>
      <dgm:spPr>
        <a:solidFill>
          <a:schemeClr val="accent5">
            <a:hueOff val="-2896518"/>
            <a:satOff val="-7465"/>
            <a:lumOff val="-504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6B67773-C988-4C72-9245-B7B2A620DE83}" type="pres">
      <dgm:prSet presAssocID="{36204913-08D6-4FAF-852D-AA2C844D968E}" presName="DropPinPlaceHolder" presStyleCnt="0"/>
      <dgm:spPr/>
    </dgm:pt>
    <dgm:pt modelId="{E13455D6-0F0B-424A-BA8F-7F8C8368FF50}" type="pres">
      <dgm:prSet presAssocID="{36204913-08D6-4FAF-852D-AA2C844D968E}" presName="DropPin" presStyleLbl="alignNode1" presStyleIdx="2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8D3F2433-AE94-4D05-84B2-5A11F89EC22D}" type="pres">
      <dgm:prSet presAssocID="{36204913-08D6-4FAF-852D-AA2C844D968E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740BD4D-5207-4A4C-B726-8E35E7C055D6}" type="pres">
      <dgm:prSet presAssocID="{36204913-08D6-4FAF-852D-AA2C844D968E}" presName="L2TextContainer" presStyleLbl="revTx" presStyleIdx="4" presStyleCnt="14">
        <dgm:presLayoutVars>
          <dgm:bulletEnabled val="1"/>
        </dgm:presLayoutVars>
      </dgm:prSet>
      <dgm:spPr/>
    </dgm:pt>
    <dgm:pt modelId="{C73CC776-B59C-4D86-8DC0-A3EB13914989}" type="pres">
      <dgm:prSet presAssocID="{36204913-08D6-4FAF-852D-AA2C844D968E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A0803700-772B-4540-87A8-EE440A1A8FD7}" type="pres">
      <dgm:prSet presAssocID="{36204913-08D6-4FAF-852D-AA2C844D968E}" presName="ConnectLine" presStyleLbl="sibTrans1D1" presStyleIdx="2" presStyleCnt="7"/>
      <dgm:spPr>
        <a:noFill/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dash"/>
          <a:miter lim="800000"/>
        </a:ln>
        <a:effectLst/>
      </dgm:spPr>
    </dgm:pt>
    <dgm:pt modelId="{17E594C4-3E7E-4080-880A-93997C46AE03}" type="pres">
      <dgm:prSet presAssocID="{36204913-08D6-4FAF-852D-AA2C844D968E}" presName="EmptyPlaceHolder" presStyleCnt="0"/>
      <dgm:spPr/>
    </dgm:pt>
    <dgm:pt modelId="{0D5B78D0-64BF-453F-9AC5-39963D51D3FB}" type="pres">
      <dgm:prSet presAssocID="{475CA2B0-CD57-4872-B20C-EBF5A3DDE6EC}" presName="spaceBetweenRectangles" presStyleCnt="0"/>
      <dgm:spPr/>
    </dgm:pt>
    <dgm:pt modelId="{AE4E875B-C3F8-4F31-9B2A-B8F465836B3C}" type="pres">
      <dgm:prSet presAssocID="{A3E3C468-B13B-46E6-B3A8-F28B07B87566}" presName="composite" presStyleCnt="0"/>
      <dgm:spPr/>
    </dgm:pt>
    <dgm:pt modelId="{E0FADB71-EECC-4F13-BB4C-3627ADC47B72}" type="pres">
      <dgm:prSet presAssocID="{A3E3C468-B13B-46E6-B3A8-F28B07B87566}" presName="ConnectorPoint" presStyleLbl="lnNode1" presStyleIdx="3" presStyleCnt="7"/>
      <dgm:spPr>
        <a:solidFill>
          <a:schemeClr val="accent5">
            <a:hueOff val="-3862025"/>
            <a:satOff val="-9954"/>
            <a:lumOff val="-672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FC64649-D1AE-4A19-B543-B1A8950245C4}" type="pres">
      <dgm:prSet presAssocID="{A3E3C468-B13B-46E6-B3A8-F28B07B87566}" presName="DropPinPlaceHolder" presStyleCnt="0"/>
      <dgm:spPr/>
    </dgm:pt>
    <dgm:pt modelId="{12A992BD-780B-4076-90EB-F6503AA3515A}" type="pres">
      <dgm:prSet presAssocID="{A3E3C468-B13B-46E6-B3A8-F28B07B87566}" presName="DropPin" presStyleLbl="alignNode1" presStyleIdx="3" presStyleCnt="7"/>
      <dgm:spPr/>
    </dgm:pt>
    <dgm:pt modelId="{17ED4F5D-57C3-4B52-92EF-A390CBC8BF7B}" type="pres">
      <dgm:prSet presAssocID="{A3E3C468-B13B-46E6-B3A8-F28B07B87566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C2DA0EBC-E7CA-48A9-897B-7C1BC7EE4F77}" type="pres">
      <dgm:prSet presAssocID="{A3E3C468-B13B-46E6-B3A8-F28B07B87566}" presName="L2TextContainer" presStyleLbl="revTx" presStyleIdx="6" presStyleCnt="14">
        <dgm:presLayoutVars>
          <dgm:bulletEnabled val="1"/>
        </dgm:presLayoutVars>
      </dgm:prSet>
      <dgm:spPr/>
    </dgm:pt>
    <dgm:pt modelId="{B4C4DA32-6053-42C0-BA5B-D4BDC080B1C1}" type="pres">
      <dgm:prSet presAssocID="{A3E3C468-B13B-46E6-B3A8-F28B07B87566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904510C8-DA42-4A85-B002-03311D680B4B}" type="pres">
      <dgm:prSet presAssocID="{A3E3C468-B13B-46E6-B3A8-F28B07B87566}" presName="ConnectLine" presStyleLbl="sibTrans1D1" presStyleIdx="3" presStyleCnt="7"/>
      <dgm:spPr>
        <a:noFill/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dash"/>
          <a:miter lim="800000"/>
        </a:ln>
        <a:effectLst/>
      </dgm:spPr>
    </dgm:pt>
    <dgm:pt modelId="{23FA9577-7A56-469C-972D-CABAEB3BF20D}" type="pres">
      <dgm:prSet presAssocID="{A3E3C468-B13B-46E6-B3A8-F28B07B87566}" presName="EmptyPlaceHolder" presStyleCnt="0"/>
      <dgm:spPr/>
    </dgm:pt>
    <dgm:pt modelId="{A26D6B2A-830E-4D1E-B9E6-92DDB92E8D44}" type="pres">
      <dgm:prSet presAssocID="{817484F6-0C33-47BD-9B6B-E73D2C96211B}" presName="spaceBetweenRectangles" presStyleCnt="0"/>
      <dgm:spPr/>
    </dgm:pt>
    <dgm:pt modelId="{58786EAC-248F-42DC-AFF4-5FF70F762090}" type="pres">
      <dgm:prSet presAssocID="{5AEE7708-6C6B-4DF1-8680-E0F5F7C2CBB5}" presName="composite" presStyleCnt="0"/>
      <dgm:spPr/>
    </dgm:pt>
    <dgm:pt modelId="{100BE34B-8B82-407A-B919-8F6F281F4995}" type="pres">
      <dgm:prSet presAssocID="{5AEE7708-6C6B-4DF1-8680-E0F5F7C2CBB5}" presName="ConnectorPoint" presStyleLbl="lnNode1" presStyleIdx="4" presStyleCnt="7"/>
      <dgm:spPr>
        <a:solidFill>
          <a:schemeClr val="accent5">
            <a:hueOff val="-4827531"/>
            <a:satOff val="-12442"/>
            <a:lumOff val="-840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023AAEC-B7E3-488C-8093-C37CB11F4ED0}" type="pres">
      <dgm:prSet presAssocID="{5AEE7708-6C6B-4DF1-8680-E0F5F7C2CBB5}" presName="DropPinPlaceHolder" presStyleCnt="0"/>
      <dgm:spPr/>
    </dgm:pt>
    <dgm:pt modelId="{7D7FAFAD-94E0-4B30-8861-18361692276C}" type="pres">
      <dgm:prSet presAssocID="{5AEE7708-6C6B-4DF1-8680-E0F5F7C2CBB5}" presName="DropPin" presStyleLbl="alignNode1" presStyleIdx="4" presStyleCnt="7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248B956-D517-4300-BC9E-B9339DBE43AA}" type="pres">
      <dgm:prSet presAssocID="{5AEE7708-6C6B-4DF1-8680-E0F5F7C2CBB5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DEABBD1B-250A-4C03-A600-A10F53D2B6CC}" type="pres">
      <dgm:prSet presAssocID="{5AEE7708-6C6B-4DF1-8680-E0F5F7C2CBB5}" presName="L2TextContainer" presStyleLbl="revTx" presStyleIdx="8" presStyleCnt="14">
        <dgm:presLayoutVars>
          <dgm:bulletEnabled val="1"/>
        </dgm:presLayoutVars>
      </dgm:prSet>
      <dgm:spPr/>
    </dgm:pt>
    <dgm:pt modelId="{56C27CD4-A36A-409A-AA4E-7F10C144BB3D}" type="pres">
      <dgm:prSet presAssocID="{5AEE7708-6C6B-4DF1-8680-E0F5F7C2CBB5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86BFEF6E-D7D8-4DE0-9226-0E702B0BB62E}" type="pres">
      <dgm:prSet presAssocID="{5AEE7708-6C6B-4DF1-8680-E0F5F7C2CBB5}" presName="ConnectLine" presStyleLbl="sibTrans1D1" presStyleIdx="4" presStyleCnt="7"/>
      <dgm:spPr>
        <a:noFill/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dash"/>
          <a:miter lim="800000"/>
        </a:ln>
        <a:effectLst/>
      </dgm:spPr>
    </dgm:pt>
    <dgm:pt modelId="{7003A73D-AD32-402D-8852-75B858BB16D0}" type="pres">
      <dgm:prSet presAssocID="{5AEE7708-6C6B-4DF1-8680-E0F5F7C2CBB5}" presName="EmptyPlaceHolder" presStyleCnt="0"/>
      <dgm:spPr/>
    </dgm:pt>
    <dgm:pt modelId="{062265B0-A265-4682-A059-049B75063161}" type="pres">
      <dgm:prSet presAssocID="{00958365-B9CF-470F-A7FE-927EBA9BA64E}" presName="spaceBetweenRectangles" presStyleCnt="0"/>
      <dgm:spPr/>
    </dgm:pt>
    <dgm:pt modelId="{2C4DC69E-9E20-4D11-B279-01BAEDA1F0ED}" type="pres">
      <dgm:prSet presAssocID="{8BEE7DCF-DF10-4524-B51F-0B5D7110FA5A}" presName="composite" presStyleCnt="0"/>
      <dgm:spPr/>
    </dgm:pt>
    <dgm:pt modelId="{D4BA7F5C-2583-4B78-BD47-20CB63F591C0}" type="pres">
      <dgm:prSet presAssocID="{8BEE7DCF-DF10-4524-B51F-0B5D7110FA5A}" presName="ConnectorPoint" presStyleLbl="lnNode1" presStyleIdx="5" presStyleCnt="7"/>
      <dgm:spPr>
        <a:solidFill>
          <a:schemeClr val="accent5">
            <a:hueOff val="-5793037"/>
            <a:satOff val="-14931"/>
            <a:lumOff val="-1008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23FF025-3207-4206-BFBD-C754D0C1E9D5}" type="pres">
      <dgm:prSet presAssocID="{8BEE7DCF-DF10-4524-B51F-0B5D7110FA5A}" presName="DropPinPlaceHolder" presStyleCnt="0"/>
      <dgm:spPr/>
    </dgm:pt>
    <dgm:pt modelId="{1BCA6D34-AEB2-4217-976B-2AFE390611A0}" type="pres">
      <dgm:prSet presAssocID="{8BEE7DCF-DF10-4524-B51F-0B5D7110FA5A}" presName="DropPin" presStyleLbl="alignNode1" presStyleIdx="5" presStyleCnt="7"/>
      <dgm:spPr/>
    </dgm:pt>
    <dgm:pt modelId="{38BBEBE5-BFE5-4285-949D-227AEE399E38}" type="pres">
      <dgm:prSet presAssocID="{8BEE7DCF-DF10-4524-B51F-0B5D7110FA5A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6593E50-528C-4FCE-BD0E-27233B4BEFF7}" type="pres">
      <dgm:prSet presAssocID="{8BEE7DCF-DF10-4524-B51F-0B5D7110FA5A}" presName="L2TextContainer" presStyleLbl="revTx" presStyleIdx="10" presStyleCnt="14">
        <dgm:presLayoutVars>
          <dgm:bulletEnabled val="1"/>
        </dgm:presLayoutVars>
      </dgm:prSet>
      <dgm:spPr/>
    </dgm:pt>
    <dgm:pt modelId="{C478EB97-0B1F-409B-8B77-865BF7BBACAB}" type="pres">
      <dgm:prSet presAssocID="{8BEE7DCF-DF10-4524-B51F-0B5D7110FA5A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0294814C-5197-414A-8539-3E0462778260}" type="pres">
      <dgm:prSet presAssocID="{8BEE7DCF-DF10-4524-B51F-0B5D7110FA5A}" presName="ConnectLine" presStyleLbl="sibTrans1D1" presStyleIdx="5" presStyleCnt="7"/>
      <dgm:spPr>
        <a:noFill/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dash"/>
          <a:miter lim="800000"/>
        </a:ln>
        <a:effectLst/>
      </dgm:spPr>
    </dgm:pt>
    <dgm:pt modelId="{F763890E-A309-43B4-9C83-5AF77AA6183B}" type="pres">
      <dgm:prSet presAssocID="{8BEE7DCF-DF10-4524-B51F-0B5D7110FA5A}" presName="EmptyPlaceHolder" presStyleCnt="0"/>
      <dgm:spPr/>
    </dgm:pt>
    <dgm:pt modelId="{AC2DB3F4-CF8D-464F-A3FE-3A00978F6456}" type="pres">
      <dgm:prSet presAssocID="{65D934D3-9FE5-42A3-8EED-DD8E7234A22B}" presName="spaceBetweenRectangles" presStyleCnt="0"/>
      <dgm:spPr/>
    </dgm:pt>
    <dgm:pt modelId="{6345B6B0-4100-44FB-97C5-3EA319E3B37F}" type="pres">
      <dgm:prSet presAssocID="{758F6775-16AD-41A2-A3EF-9ED9B6D699D8}" presName="composite" presStyleCnt="0"/>
      <dgm:spPr/>
    </dgm:pt>
    <dgm:pt modelId="{B1EF2E75-0156-4A93-BD82-01B482F6299A}" type="pres">
      <dgm:prSet presAssocID="{758F6775-16AD-41A2-A3EF-9ED9B6D699D8}" presName="ConnectorPoint" presStyleLbl="lnNode1" presStyleIdx="6" presStyleCnt="7"/>
      <dgm:spPr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4F13E0C-C49B-4B80-8290-DA8C9C4F6264}" type="pres">
      <dgm:prSet presAssocID="{758F6775-16AD-41A2-A3EF-9ED9B6D699D8}" presName="DropPinPlaceHolder" presStyleCnt="0"/>
      <dgm:spPr/>
    </dgm:pt>
    <dgm:pt modelId="{630FC916-7A31-4177-BC3E-D1E65AB796CA}" type="pres">
      <dgm:prSet presAssocID="{758F6775-16AD-41A2-A3EF-9ED9B6D699D8}" presName="DropPin" presStyleLbl="alignNode1" presStyleIdx="6" presStyleCnt="7"/>
      <dgm:spPr/>
    </dgm:pt>
    <dgm:pt modelId="{265BC7B1-29B8-483C-A777-9A474FC19D62}" type="pres">
      <dgm:prSet presAssocID="{758F6775-16AD-41A2-A3EF-9ED9B6D699D8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D1998A09-DA49-47F7-AA87-6CD5076A485E}" type="pres">
      <dgm:prSet presAssocID="{758F6775-16AD-41A2-A3EF-9ED9B6D699D8}" presName="L2TextContainer" presStyleLbl="revTx" presStyleIdx="12" presStyleCnt="14">
        <dgm:presLayoutVars>
          <dgm:bulletEnabled val="1"/>
        </dgm:presLayoutVars>
      </dgm:prSet>
      <dgm:spPr/>
    </dgm:pt>
    <dgm:pt modelId="{9547CF70-F07B-4554-BFDD-3DF9C104851C}" type="pres">
      <dgm:prSet presAssocID="{758F6775-16AD-41A2-A3EF-9ED9B6D699D8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C9468B23-CBE9-4047-ABE5-AE2ED6E91C40}" type="pres">
      <dgm:prSet presAssocID="{758F6775-16AD-41A2-A3EF-9ED9B6D699D8}" presName="ConnectLine" presStyleLbl="sibTrans1D1" presStyleIdx="6" presStyleCnt="7"/>
      <dgm:spPr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gm:spPr>
    </dgm:pt>
    <dgm:pt modelId="{518BDB86-216E-4463-BD79-F002A0B2C187}" type="pres">
      <dgm:prSet presAssocID="{758F6775-16AD-41A2-A3EF-9ED9B6D699D8}" presName="EmptyPlaceHolder" presStyleCnt="0"/>
      <dgm:spPr/>
    </dgm:pt>
  </dgm:ptLst>
  <dgm:cxnLst>
    <dgm:cxn modelId="{DBB95E11-A6D3-4C32-BC19-77CF41FC21D2}" type="presOf" srcId="{D101783A-C95C-4A25-96F7-1C99B7E5DAED}" destId="{B740BD4D-5207-4A4C-B726-8E35E7C055D6}" srcOrd="0" destOrd="1" presId="urn:microsoft.com/office/officeart/2017/3/layout/DropPinTimeline"/>
    <dgm:cxn modelId="{D922FC19-C4E4-4898-8AF4-890ABA3E66BB}" srcId="{4E166F1D-84FB-4F1E-9A2D-E7CC64D03693}" destId="{8BEE7DCF-DF10-4524-B51F-0B5D7110FA5A}" srcOrd="5" destOrd="0" parTransId="{D17CC297-146D-4744-B8B7-30A4A40D92E4}" sibTransId="{65D934D3-9FE5-42A3-8EED-DD8E7234A22B}"/>
    <dgm:cxn modelId="{3C6C3C20-43DE-4736-BEEE-55137F00FC02}" type="presOf" srcId="{EF5F2232-C216-4CE2-BAFD-8D906753AE98}" destId="{B44315A3-AD17-40E9-A213-956941803615}" srcOrd="0" destOrd="0" presId="urn:microsoft.com/office/officeart/2017/3/layout/DropPinTimeline"/>
    <dgm:cxn modelId="{4B9A5721-5A0B-4FEF-AD6A-AFF01E99999C}" type="presOf" srcId="{4E166F1D-84FB-4F1E-9A2D-E7CC64D03693}" destId="{04E07287-F79D-4189-9B0A-955C1847CB6D}" srcOrd="0" destOrd="0" presId="urn:microsoft.com/office/officeart/2017/3/layout/DropPinTimeline"/>
    <dgm:cxn modelId="{F273292C-7720-4D5E-ADA0-48EB5B6DFBAD}" type="presOf" srcId="{A3E3C468-B13B-46E6-B3A8-F28B07B87566}" destId="{B4C4DA32-6053-42C0-BA5B-D4BDC080B1C1}" srcOrd="0" destOrd="0" presId="urn:microsoft.com/office/officeart/2017/3/layout/DropPinTimeline"/>
    <dgm:cxn modelId="{22E4933E-B316-A943-A511-2D250288B4EE}" type="presOf" srcId="{7988A9F7-3447-2A44-A367-EA19308644EE}" destId="{F7354E8D-6198-D34D-951E-CB4BA691A269}" srcOrd="0" destOrd="0" presId="urn:microsoft.com/office/officeart/2017/3/layout/DropPinTimeline"/>
    <dgm:cxn modelId="{FB53A43E-4774-46C7-B603-AFB554D0AC53}" srcId="{4E166F1D-84FB-4F1E-9A2D-E7CC64D03693}" destId="{A51A2EE5-F655-4AB1-A69D-4AF333AFC1CC}" srcOrd="1" destOrd="0" parTransId="{49037909-FF7A-4FE5-B439-41B11F2D3C60}" sibTransId="{BB35C6CB-0164-4151-8BA0-CA8EC4BA7991}"/>
    <dgm:cxn modelId="{FD0AEC3F-108D-497D-B915-AA08C2FF9C21}" srcId="{4E166F1D-84FB-4F1E-9A2D-E7CC64D03693}" destId="{A3E3C468-B13B-46E6-B3A8-F28B07B87566}" srcOrd="3" destOrd="0" parTransId="{3DBBC7E0-2F62-4A91-A475-BAAB26BD09C8}" sibTransId="{817484F6-0C33-47BD-9B6B-E73D2C96211B}"/>
    <dgm:cxn modelId="{774D4062-B3DD-DF43-AEDC-49FAA3F009FF}" srcId="{7988A9F7-3447-2A44-A367-EA19308644EE}" destId="{806B6E77-D81F-2246-B2C1-5E1C183ECE54}" srcOrd="0" destOrd="0" parTransId="{23F90CA8-596B-754F-B18E-B7F0FB7D7E6D}" sibTransId="{785B6F01-24D7-3148-9968-06A76B6340F0}"/>
    <dgm:cxn modelId="{B3E61A45-96C7-224C-AC4B-8590C13DEA05}" type="presOf" srcId="{11D88280-E086-B54F-B12E-D277234849F1}" destId="{B473780E-81FC-A046-B081-DF1B2796DC2B}" srcOrd="0" destOrd="1" presId="urn:microsoft.com/office/officeart/2017/3/layout/DropPinTimeline"/>
    <dgm:cxn modelId="{B5F38365-AA86-46F5-BF47-C2F9D1442B07}" srcId="{4E166F1D-84FB-4F1E-9A2D-E7CC64D03693}" destId="{5AEE7708-6C6B-4DF1-8680-E0F5F7C2CBB5}" srcOrd="4" destOrd="0" parTransId="{0B7A3CB5-A2CC-4027-A68E-D6F159797836}" sibTransId="{00958365-B9CF-470F-A7FE-927EBA9BA64E}"/>
    <dgm:cxn modelId="{B2A89170-70C9-422F-81B9-A30F16D4852C}" srcId="{5AEE7708-6C6B-4DF1-8680-E0F5F7C2CBB5}" destId="{498E45B5-9F26-42A9-9F5A-8D6DF0F3138B}" srcOrd="0" destOrd="0" parTransId="{7706F0BE-35D6-401F-B7B2-987AEF3C2850}" sibTransId="{3834213D-54BB-40DC-80BA-C17108B0B6EF}"/>
    <dgm:cxn modelId="{E3F6C252-A6F0-482B-8EFB-F9300ACB9E53}" type="presOf" srcId="{7D287209-5D1B-48FF-8889-D1E1D75474AB}" destId="{D1998A09-DA49-47F7-AA87-6CD5076A485E}" srcOrd="0" destOrd="0" presId="urn:microsoft.com/office/officeart/2017/3/layout/DropPinTimeline"/>
    <dgm:cxn modelId="{E8B78A87-3EB8-47E3-A59D-AC92731DAECF}" srcId="{8BEE7DCF-DF10-4524-B51F-0B5D7110FA5A}" destId="{CD05E6C2-803F-44F3-929B-F87E72BBE494}" srcOrd="0" destOrd="0" parTransId="{9B1EE7B6-6279-4BAF-8730-367E6E1F9411}" sibTransId="{B8A4F58A-8EB4-4557-AE88-AFE2E940A5CE}"/>
    <dgm:cxn modelId="{CA754988-CE8A-41CA-B53C-5205BEEA808A}" type="presOf" srcId="{5AEE7708-6C6B-4DF1-8680-E0F5F7C2CBB5}" destId="{56C27CD4-A36A-409A-AA4E-7F10C144BB3D}" srcOrd="0" destOrd="0" presId="urn:microsoft.com/office/officeart/2017/3/layout/DropPinTimeline"/>
    <dgm:cxn modelId="{1075CA8F-17E9-40D8-97D7-B8DD1985A854}" srcId="{36204913-08D6-4FAF-852D-AA2C844D968E}" destId="{65639355-CFA8-45D7-A376-7D143D2C3858}" srcOrd="0" destOrd="0" parTransId="{7BBE33DF-4756-42B9-B811-3696132D6485}" sibTransId="{004FA922-FF06-442F-92BF-2810687AB12E}"/>
    <dgm:cxn modelId="{7E7AF493-16E2-49C0-86F4-D1C1E23964BF}" type="presOf" srcId="{280B37CC-1C1B-4016-8265-F749AE90D930}" destId="{C2DA0EBC-E7CA-48A9-897B-7C1BC7EE4F77}" srcOrd="0" destOrd="0" presId="urn:microsoft.com/office/officeart/2017/3/layout/DropPinTimeline"/>
    <dgm:cxn modelId="{7818129E-70AE-E24D-BF79-BA084B4C124D}" type="presOf" srcId="{806B6E77-D81F-2246-B2C1-5E1C183ECE54}" destId="{B473780E-81FC-A046-B081-DF1B2796DC2B}" srcOrd="0" destOrd="0" presId="urn:microsoft.com/office/officeart/2017/3/layout/DropPinTimeline"/>
    <dgm:cxn modelId="{81A197A1-C6E4-41EF-ABDE-3A963713A5D5}" type="presOf" srcId="{A51A2EE5-F655-4AB1-A69D-4AF333AFC1CC}" destId="{C9A4125B-0927-42BA-AACE-5E0D2C224EF0}" srcOrd="0" destOrd="0" presId="urn:microsoft.com/office/officeart/2017/3/layout/DropPinTimeline"/>
    <dgm:cxn modelId="{2EBCF8B1-C4C8-41A0-92FE-13E6E0A9D803}" type="presOf" srcId="{65639355-CFA8-45D7-A376-7D143D2C3858}" destId="{B740BD4D-5207-4A4C-B726-8E35E7C055D6}" srcOrd="0" destOrd="0" presId="urn:microsoft.com/office/officeart/2017/3/layout/DropPinTimeline"/>
    <dgm:cxn modelId="{3E3480BE-079B-4E84-81B5-C53F9A94A6E0}" type="presOf" srcId="{8BEE7DCF-DF10-4524-B51F-0B5D7110FA5A}" destId="{C478EB97-0B1F-409B-8B77-865BF7BBACAB}" srcOrd="0" destOrd="0" presId="urn:microsoft.com/office/officeart/2017/3/layout/DropPinTimeline"/>
    <dgm:cxn modelId="{06A7D9C0-21EB-4ED5-8615-72E77390126E}" type="presOf" srcId="{758F6775-16AD-41A2-A3EF-9ED9B6D699D8}" destId="{9547CF70-F07B-4554-BFDD-3DF9C104851C}" srcOrd="0" destOrd="0" presId="urn:microsoft.com/office/officeart/2017/3/layout/DropPinTimeline"/>
    <dgm:cxn modelId="{5BE9E4C8-B338-4CD8-8A41-8FAACBDEFBC9}" type="presOf" srcId="{CD05E6C2-803F-44F3-929B-F87E72BBE494}" destId="{16593E50-528C-4FCE-BD0E-27233B4BEFF7}" srcOrd="0" destOrd="0" presId="urn:microsoft.com/office/officeart/2017/3/layout/DropPinTimeline"/>
    <dgm:cxn modelId="{B553F9CD-48EB-1044-8196-79BC6B42B75A}" srcId="{4E166F1D-84FB-4F1E-9A2D-E7CC64D03693}" destId="{7988A9F7-3447-2A44-A367-EA19308644EE}" srcOrd="0" destOrd="0" parTransId="{E5F70D2A-FD19-6645-B9F0-5C39917B7C5D}" sibTransId="{75AC0F47-6F44-0E41-A77E-802E6F432C6E}"/>
    <dgm:cxn modelId="{86D694D0-7C42-4D57-BAE7-3D2B4EF83C6B}" srcId="{758F6775-16AD-41A2-A3EF-9ED9B6D699D8}" destId="{7D287209-5D1B-48FF-8889-D1E1D75474AB}" srcOrd="0" destOrd="0" parTransId="{766BCA5D-3305-4C5D-B17B-DAA6397D9DE1}" sibTransId="{BC95E5D4-D79F-48F7-AC87-EBC10EA84F4C}"/>
    <dgm:cxn modelId="{7873A6D5-682A-481C-9261-7C65760C549C}" srcId="{4E166F1D-84FB-4F1E-9A2D-E7CC64D03693}" destId="{758F6775-16AD-41A2-A3EF-9ED9B6D699D8}" srcOrd="6" destOrd="0" parTransId="{7D1348E7-F21C-4F48-A419-0400056E41B1}" sibTransId="{A812BB31-E817-42AF-BC36-5145D2A925B2}"/>
    <dgm:cxn modelId="{3AD8D1D7-A002-4CA3-AB7B-5DEFAFCF7575}" srcId="{36204913-08D6-4FAF-852D-AA2C844D968E}" destId="{D101783A-C95C-4A25-96F7-1C99B7E5DAED}" srcOrd="1" destOrd="0" parTransId="{AA70018A-8EFD-4C67-B4E2-FC36C83CCDA4}" sibTransId="{E8418396-2CCA-4BD1-A6E7-088ADEC2CDBE}"/>
    <dgm:cxn modelId="{08C98ADC-CF50-4A92-816E-9C1B9B7D9005}" srcId="{A3E3C468-B13B-46E6-B3A8-F28B07B87566}" destId="{280B37CC-1C1B-4016-8265-F749AE90D930}" srcOrd="0" destOrd="0" parTransId="{210EBDE1-56D8-4BBB-9F50-320FD122DCB9}" sibTransId="{31DC6438-DB9A-40A2-90EF-6A1CC49D5D85}"/>
    <dgm:cxn modelId="{8A58DFDD-AA7D-4833-A78A-A78336A3DD85}" srcId="{4E166F1D-84FB-4F1E-9A2D-E7CC64D03693}" destId="{36204913-08D6-4FAF-852D-AA2C844D968E}" srcOrd="2" destOrd="0" parTransId="{5D6D08A6-E450-4E22-90CD-14C02D7BBE8A}" sibTransId="{475CA2B0-CD57-4872-B20C-EBF5A3DDE6EC}"/>
    <dgm:cxn modelId="{56F469DF-B9B3-1141-9613-9291D4B0B7C4}" srcId="{7988A9F7-3447-2A44-A367-EA19308644EE}" destId="{11D88280-E086-B54F-B12E-D277234849F1}" srcOrd="1" destOrd="0" parTransId="{C4CDB8CA-4BCC-B940-BA4F-E617223ABB8C}" sibTransId="{8AEE2372-2BC0-344A-A697-218697CA00DD}"/>
    <dgm:cxn modelId="{505F14EB-3234-4897-8908-781C327863BA}" type="presOf" srcId="{36204913-08D6-4FAF-852D-AA2C844D968E}" destId="{C73CC776-B59C-4D86-8DC0-A3EB13914989}" srcOrd="0" destOrd="0" presId="urn:microsoft.com/office/officeart/2017/3/layout/DropPinTimeline"/>
    <dgm:cxn modelId="{C6A0B9F1-1995-44FF-9721-B4B1594A329B}" type="presOf" srcId="{498E45B5-9F26-42A9-9F5A-8D6DF0F3138B}" destId="{DEABBD1B-250A-4C03-A600-A10F53D2B6CC}" srcOrd="0" destOrd="0" presId="urn:microsoft.com/office/officeart/2017/3/layout/DropPinTimeline"/>
    <dgm:cxn modelId="{84B29FF5-63BD-4481-B4DD-892346C2FF0F}" srcId="{A51A2EE5-F655-4AB1-A69D-4AF333AFC1CC}" destId="{EF5F2232-C216-4CE2-BAFD-8D906753AE98}" srcOrd="0" destOrd="0" parTransId="{AF0F1B66-62D4-4A44-9D36-9421C76C353B}" sibTransId="{99AAE55B-B7C7-41FA-B989-560067C5F50F}"/>
    <dgm:cxn modelId="{61EFE5FE-B53A-4396-83C0-B818A69448B7}" type="presParOf" srcId="{04E07287-F79D-4189-9B0A-955C1847CB6D}" destId="{E4A1BEDC-7077-451A-A29C-427D56325CDF}" srcOrd="0" destOrd="0" presId="urn:microsoft.com/office/officeart/2017/3/layout/DropPinTimeline"/>
    <dgm:cxn modelId="{E54AFA4F-5730-4375-A6EB-FE8D71A580D5}" type="presParOf" srcId="{04E07287-F79D-4189-9B0A-955C1847CB6D}" destId="{AF706137-68C0-4008-A056-D25C7DAF7C7F}" srcOrd="1" destOrd="0" presId="urn:microsoft.com/office/officeart/2017/3/layout/DropPinTimeline"/>
    <dgm:cxn modelId="{CC8245A4-ADAC-044F-A20C-E91BAA22BEBE}" type="presParOf" srcId="{AF706137-68C0-4008-A056-D25C7DAF7C7F}" destId="{D454CC1A-15F6-4246-8717-C0A0638B55F8}" srcOrd="0" destOrd="0" presId="urn:microsoft.com/office/officeart/2017/3/layout/DropPinTimeline"/>
    <dgm:cxn modelId="{58E50408-6D1B-4147-BDCE-63C8B932F089}" type="presParOf" srcId="{D454CC1A-15F6-4246-8717-C0A0638B55F8}" destId="{C4273F04-66E2-2D4D-BC2E-93A35EB6244B}" srcOrd="0" destOrd="0" presId="urn:microsoft.com/office/officeart/2017/3/layout/DropPinTimeline"/>
    <dgm:cxn modelId="{6924CDE2-CCD1-3D4A-841E-4C9A5463B9B3}" type="presParOf" srcId="{D454CC1A-15F6-4246-8717-C0A0638B55F8}" destId="{17DB1614-D799-1342-AAFA-2CA6AB482205}" srcOrd="1" destOrd="0" presId="urn:microsoft.com/office/officeart/2017/3/layout/DropPinTimeline"/>
    <dgm:cxn modelId="{E4FB6FEB-CB37-2A46-B515-2FA35450604B}" type="presParOf" srcId="{17DB1614-D799-1342-AAFA-2CA6AB482205}" destId="{9E5A6662-7108-4442-9B59-E5869540B36F}" srcOrd="0" destOrd="0" presId="urn:microsoft.com/office/officeart/2017/3/layout/DropPinTimeline"/>
    <dgm:cxn modelId="{149D7097-FEA6-8840-9D44-C281985D392D}" type="presParOf" srcId="{17DB1614-D799-1342-AAFA-2CA6AB482205}" destId="{1F7438F6-515D-DC49-BE23-5A98A41DF9F5}" srcOrd="1" destOrd="0" presId="urn:microsoft.com/office/officeart/2017/3/layout/DropPinTimeline"/>
    <dgm:cxn modelId="{91690C53-B762-204A-901E-A579A41B522C}" type="presParOf" srcId="{D454CC1A-15F6-4246-8717-C0A0638B55F8}" destId="{B473780E-81FC-A046-B081-DF1B2796DC2B}" srcOrd="2" destOrd="0" presId="urn:microsoft.com/office/officeart/2017/3/layout/DropPinTimeline"/>
    <dgm:cxn modelId="{7D9311CC-FEA0-9F45-B66E-6C9AB5FF3449}" type="presParOf" srcId="{D454CC1A-15F6-4246-8717-C0A0638B55F8}" destId="{F7354E8D-6198-D34D-951E-CB4BA691A269}" srcOrd="3" destOrd="0" presId="urn:microsoft.com/office/officeart/2017/3/layout/DropPinTimeline"/>
    <dgm:cxn modelId="{68BFF660-2B90-904C-9850-5160731347E9}" type="presParOf" srcId="{D454CC1A-15F6-4246-8717-C0A0638B55F8}" destId="{259408D8-D226-0942-9AA3-89C1543E07E7}" srcOrd="4" destOrd="0" presId="urn:microsoft.com/office/officeart/2017/3/layout/DropPinTimeline"/>
    <dgm:cxn modelId="{F3FB4C59-F639-0744-BAF0-D3F73D3B3895}" type="presParOf" srcId="{D454CC1A-15F6-4246-8717-C0A0638B55F8}" destId="{F951A9E9-C3C7-EC43-800E-682985580DC9}" srcOrd="5" destOrd="0" presId="urn:microsoft.com/office/officeart/2017/3/layout/DropPinTimeline"/>
    <dgm:cxn modelId="{39D170ED-5D81-5F43-9D92-D61C74ED87E0}" type="presParOf" srcId="{AF706137-68C0-4008-A056-D25C7DAF7C7F}" destId="{744F4A2E-8AB4-0A4F-9FC6-BC62E376842C}" srcOrd="1" destOrd="0" presId="urn:microsoft.com/office/officeart/2017/3/layout/DropPinTimeline"/>
    <dgm:cxn modelId="{2C99B9F0-BA49-4BEF-AD75-25F4576D7DDD}" type="presParOf" srcId="{AF706137-68C0-4008-A056-D25C7DAF7C7F}" destId="{24F8645E-CCC2-4BC6-88B3-B6E0D3CEDAB4}" srcOrd="2" destOrd="0" presId="urn:microsoft.com/office/officeart/2017/3/layout/DropPinTimeline"/>
    <dgm:cxn modelId="{CCF1DDBF-FE72-44A5-9D99-A085ED0DE94D}" type="presParOf" srcId="{24F8645E-CCC2-4BC6-88B3-B6E0D3CEDAB4}" destId="{3B46FFAB-2B68-4D2D-BAC9-366FDA234772}" srcOrd="0" destOrd="0" presId="urn:microsoft.com/office/officeart/2017/3/layout/DropPinTimeline"/>
    <dgm:cxn modelId="{F297AC45-BC00-47A5-9E25-A6FAD1EDD10F}" type="presParOf" srcId="{24F8645E-CCC2-4BC6-88B3-B6E0D3CEDAB4}" destId="{CCD0B37A-27E7-4410-AAC6-CFF054F0313F}" srcOrd="1" destOrd="0" presId="urn:microsoft.com/office/officeart/2017/3/layout/DropPinTimeline"/>
    <dgm:cxn modelId="{B82FEF2D-79E2-4429-9783-1DECBFB526C0}" type="presParOf" srcId="{CCD0B37A-27E7-4410-AAC6-CFF054F0313F}" destId="{881B2E5D-7E72-42E6-BD7A-953FD7BAD14B}" srcOrd="0" destOrd="0" presId="urn:microsoft.com/office/officeart/2017/3/layout/DropPinTimeline"/>
    <dgm:cxn modelId="{CECFD83D-6DB0-4B37-8A07-8A15F198C1B8}" type="presParOf" srcId="{CCD0B37A-27E7-4410-AAC6-CFF054F0313F}" destId="{25C9BBD1-CA43-41E4-9083-5692210CDC5E}" srcOrd="1" destOrd="0" presId="urn:microsoft.com/office/officeart/2017/3/layout/DropPinTimeline"/>
    <dgm:cxn modelId="{78AF18D5-2D34-4AB7-A4DC-95160FB6F624}" type="presParOf" srcId="{24F8645E-CCC2-4BC6-88B3-B6E0D3CEDAB4}" destId="{B44315A3-AD17-40E9-A213-956941803615}" srcOrd="2" destOrd="0" presId="urn:microsoft.com/office/officeart/2017/3/layout/DropPinTimeline"/>
    <dgm:cxn modelId="{D110957D-6BFD-4E67-A8DE-54743C8FCFC8}" type="presParOf" srcId="{24F8645E-CCC2-4BC6-88B3-B6E0D3CEDAB4}" destId="{C9A4125B-0927-42BA-AACE-5E0D2C224EF0}" srcOrd="3" destOrd="0" presId="urn:microsoft.com/office/officeart/2017/3/layout/DropPinTimeline"/>
    <dgm:cxn modelId="{6ADAA255-409A-424D-BBCB-2B2751A74B35}" type="presParOf" srcId="{24F8645E-CCC2-4BC6-88B3-B6E0D3CEDAB4}" destId="{3C5A6521-FDBC-419B-8B89-BD632EC00415}" srcOrd="4" destOrd="0" presId="urn:microsoft.com/office/officeart/2017/3/layout/DropPinTimeline"/>
    <dgm:cxn modelId="{72CABB69-7FA8-4BDC-BE12-90CC81D13F29}" type="presParOf" srcId="{24F8645E-CCC2-4BC6-88B3-B6E0D3CEDAB4}" destId="{54D0FF46-5FBF-42B4-B163-CC7F4AED65F5}" srcOrd="5" destOrd="0" presId="urn:microsoft.com/office/officeart/2017/3/layout/DropPinTimeline"/>
    <dgm:cxn modelId="{EEB962A5-70E5-478F-AAC4-465E8F25556C}" type="presParOf" srcId="{AF706137-68C0-4008-A056-D25C7DAF7C7F}" destId="{4BFE5E76-DDB2-4297-88C9-E70FA5EE21A1}" srcOrd="3" destOrd="0" presId="urn:microsoft.com/office/officeart/2017/3/layout/DropPinTimeline"/>
    <dgm:cxn modelId="{ABFF0140-3E72-4813-947E-E909E180D43A}" type="presParOf" srcId="{AF706137-68C0-4008-A056-D25C7DAF7C7F}" destId="{D104D7B1-E62D-4E47-9D3F-72B1028624F6}" srcOrd="4" destOrd="0" presId="urn:microsoft.com/office/officeart/2017/3/layout/DropPinTimeline"/>
    <dgm:cxn modelId="{79FA8E9B-6B28-4271-8444-0894E6AA202C}" type="presParOf" srcId="{D104D7B1-E62D-4E47-9D3F-72B1028624F6}" destId="{736F9E88-3988-4F06-831B-79712D48C354}" srcOrd="0" destOrd="0" presId="urn:microsoft.com/office/officeart/2017/3/layout/DropPinTimeline"/>
    <dgm:cxn modelId="{0B065B6A-03A5-4410-A49B-6D68F7C4A827}" type="presParOf" srcId="{D104D7B1-E62D-4E47-9D3F-72B1028624F6}" destId="{A6B67773-C988-4C72-9245-B7B2A620DE83}" srcOrd="1" destOrd="0" presId="urn:microsoft.com/office/officeart/2017/3/layout/DropPinTimeline"/>
    <dgm:cxn modelId="{E9794000-4440-4432-B1E4-DCFE6A222FAF}" type="presParOf" srcId="{A6B67773-C988-4C72-9245-B7B2A620DE83}" destId="{E13455D6-0F0B-424A-BA8F-7F8C8368FF50}" srcOrd="0" destOrd="0" presId="urn:microsoft.com/office/officeart/2017/3/layout/DropPinTimeline"/>
    <dgm:cxn modelId="{7B3329BF-AD99-4A1A-AE39-264053CBBE0F}" type="presParOf" srcId="{A6B67773-C988-4C72-9245-B7B2A620DE83}" destId="{8D3F2433-AE94-4D05-84B2-5A11F89EC22D}" srcOrd="1" destOrd="0" presId="urn:microsoft.com/office/officeart/2017/3/layout/DropPinTimeline"/>
    <dgm:cxn modelId="{9FA8D77B-4826-4736-8066-52AF6D5859A4}" type="presParOf" srcId="{D104D7B1-E62D-4E47-9D3F-72B1028624F6}" destId="{B740BD4D-5207-4A4C-B726-8E35E7C055D6}" srcOrd="2" destOrd="0" presId="urn:microsoft.com/office/officeart/2017/3/layout/DropPinTimeline"/>
    <dgm:cxn modelId="{EA2EDC48-0D98-48E1-AE59-9DE162D617FA}" type="presParOf" srcId="{D104D7B1-E62D-4E47-9D3F-72B1028624F6}" destId="{C73CC776-B59C-4D86-8DC0-A3EB13914989}" srcOrd="3" destOrd="0" presId="urn:microsoft.com/office/officeart/2017/3/layout/DropPinTimeline"/>
    <dgm:cxn modelId="{CC2CD589-FDA1-4487-8C36-EC49E46EAE57}" type="presParOf" srcId="{D104D7B1-E62D-4E47-9D3F-72B1028624F6}" destId="{A0803700-772B-4540-87A8-EE440A1A8FD7}" srcOrd="4" destOrd="0" presId="urn:microsoft.com/office/officeart/2017/3/layout/DropPinTimeline"/>
    <dgm:cxn modelId="{42A826C9-486A-4D2C-8052-9095B8466299}" type="presParOf" srcId="{D104D7B1-E62D-4E47-9D3F-72B1028624F6}" destId="{17E594C4-3E7E-4080-880A-93997C46AE03}" srcOrd="5" destOrd="0" presId="urn:microsoft.com/office/officeart/2017/3/layout/DropPinTimeline"/>
    <dgm:cxn modelId="{91B85B0A-BA54-4215-A7A0-E6E984C4AC35}" type="presParOf" srcId="{AF706137-68C0-4008-A056-D25C7DAF7C7F}" destId="{0D5B78D0-64BF-453F-9AC5-39963D51D3FB}" srcOrd="5" destOrd="0" presId="urn:microsoft.com/office/officeart/2017/3/layout/DropPinTimeline"/>
    <dgm:cxn modelId="{215D308E-0F81-4B2F-8DAA-598D6084BC52}" type="presParOf" srcId="{AF706137-68C0-4008-A056-D25C7DAF7C7F}" destId="{AE4E875B-C3F8-4F31-9B2A-B8F465836B3C}" srcOrd="6" destOrd="0" presId="urn:microsoft.com/office/officeart/2017/3/layout/DropPinTimeline"/>
    <dgm:cxn modelId="{EAEAA2AF-740C-4D17-A7C8-8D09BFC69EEF}" type="presParOf" srcId="{AE4E875B-C3F8-4F31-9B2A-B8F465836B3C}" destId="{E0FADB71-EECC-4F13-BB4C-3627ADC47B72}" srcOrd="0" destOrd="0" presId="urn:microsoft.com/office/officeart/2017/3/layout/DropPinTimeline"/>
    <dgm:cxn modelId="{FDCBE51B-B28A-4B0B-8446-B94DFA5EC6AE}" type="presParOf" srcId="{AE4E875B-C3F8-4F31-9B2A-B8F465836B3C}" destId="{FFC64649-D1AE-4A19-B543-B1A8950245C4}" srcOrd="1" destOrd="0" presId="urn:microsoft.com/office/officeart/2017/3/layout/DropPinTimeline"/>
    <dgm:cxn modelId="{90B1DA84-10FD-4E31-851D-81CC56193EC9}" type="presParOf" srcId="{FFC64649-D1AE-4A19-B543-B1A8950245C4}" destId="{12A992BD-780B-4076-90EB-F6503AA3515A}" srcOrd="0" destOrd="0" presId="urn:microsoft.com/office/officeart/2017/3/layout/DropPinTimeline"/>
    <dgm:cxn modelId="{85C79DC5-924D-4875-8066-E18E62FDFAAB}" type="presParOf" srcId="{FFC64649-D1AE-4A19-B543-B1A8950245C4}" destId="{17ED4F5D-57C3-4B52-92EF-A390CBC8BF7B}" srcOrd="1" destOrd="0" presId="urn:microsoft.com/office/officeart/2017/3/layout/DropPinTimeline"/>
    <dgm:cxn modelId="{610BCA7D-5C20-4A8F-9CAF-8FECC8EA5A3D}" type="presParOf" srcId="{AE4E875B-C3F8-4F31-9B2A-B8F465836B3C}" destId="{C2DA0EBC-E7CA-48A9-897B-7C1BC7EE4F77}" srcOrd="2" destOrd="0" presId="urn:microsoft.com/office/officeart/2017/3/layout/DropPinTimeline"/>
    <dgm:cxn modelId="{2EBC81CB-B1BB-4122-8623-B9754B21641A}" type="presParOf" srcId="{AE4E875B-C3F8-4F31-9B2A-B8F465836B3C}" destId="{B4C4DA32-6053-42C0-BA5B-D4BDC080B1C1}" srcOrd="3" destOrd="0" presId="urn:microsoft.com/office/officeart/2017/3/layout/DropPinTimeline"/>
    <dgm:cxn modelId="{A6D1E403-CB2D-44BB-999B-C3903C28E120}" type="presParOf" srcId="{AE4E875B-C3F8-4F31-9B2A-B8F465836B3C}" destId="{904510C8-DA42-4A85-B002-03311D680B4B}" srcOrd="4" destOrd="0" presId="urn:microsoft.com/office/officeart/2017/3/layout/DropPinTimeline"/>
    <dgm:cxn modelId="{B8736DED-E906-4A8E-8A24-A182F5F19AFF}" type="presParOf" srcId="{AE4E875B-C3F8-4F31-9B2A-B8F465836B3C}" destId="{23FA9577-7A56-469C-972D-CABAEB3BF20D}" srcOrd="5" destOrd="0" presId="urn:microsoft.com/office/officeart/2017/3/layout/DropPinTimeline"/>
    <dgm:cxn modelId="{A12B5786-CBD9-4819-A3C4-A5621C95D22A}" type="presParOf" srcId="{AF706137-68C0-4008-A056-D25C7DAF7C7F}" destId="{A26D6B2A-830E-4D1E-B9E6-92DDB92E8D44}" srcOrd="7" destOrd="0" presId="urn:microsoft.com/office/officeart/2017/3/layout/DropPinTimeline"/>
    <dgm:cxn modelId="{A6DBD5D5-B4B3-412E-AFDF-E41204E1123D}" type="presParOf" srcId="{AF706137-68C0-4008-A056-D25C7DAF7C7F}" destId="{58786EAC-248F-42DC-AFF4-5FF70F762090}" srcOrd="8" destOrd="0" presId="urn:microsoft.com/office/officeart/2017/3/layout/DropPinTimeline"/>
    <dgm:cxn modelId="{B5933F16-717C-4D6E-A269-12925647E1B9}" type="presParOf" srcId="{58786EAC-248F-42DC-AFF4-5FF70F762090}" destId="{100BE34B-8B82-407A-B919-8F6F281F4995}" srcOrd="0" destOrd="0" presId="urn:microsoft.com/office/officeart/2017/3/layout/DropPinTimeline"/>
    <dgm:cxn modelId="{D3008559-9E16-4211-9FFD-555BC5FF3857}" type="presParOf" srcId="{58786EAC-248F-42DC-AFF4-5FF70F762090}" destId="{5023AAEC-B7E3-488C-8093-C37CB11F4ED0}" srcOrd="1" destOrd="0" presId="urn:microsoft.com/office/officeart/2017/3/layout/DropPinTimeline"/>
    <dgm:cxn modelId="{A44F842E-04B5-4CFA-8E4E-6478289D1110}" type="presParOf" srcId="{5023AAEC-B7E3-488C-8093-C37CB11F4ED0}" destId="{7D7FAFAD-94E0-4B30-8861-18361692276C}" srcOrd="0" destOrd="0" presId="urn:microsoft.com/office/officeart/2017/3/layout/DropPinTimeline"/>
    <dgm:cxn modelId="{6F2D5252-A9B8-410F-A106-E18875B14A04}" type="presParOf" srcId="{5023AAEC-B7E3-488C-8093-C37CB11F4ED0}" destId="{6248B956-D517-4300-BC9E-B9339DBE43AA}" srcOrd="1" destOrd="0" presId="urn:microsoft.com/office/officeart/2017/3/layout/DropPinTimeline"/>
    <dgm:cxn modelId="{0436A46B-F962-410E-A641-6D9D963EEEC0}" type="presParOf" srcId="{58786EAC-248F-42DC-AFF4-5FF70F762090}" destId="{DEABBD1B-250A-4C03-A600-A10F53D2B6CC}" srcOrd="2" destOrd="0" presId="urn:microsoft.com/office/officeart/2017/3/layout/DropPinTimeline"/>
    <dgm:cxn modelId="{778FBD56-DBFE-48ED-BF4B-BC16D1FF43EF}" type="presParOf" srcId="{58786EAC-248F-42DC-AFF4-5FF70F762090}" destId="{56C27CD4-A36A-409A-AA4E-7F10C144BB3D}" srcOrd="3" destOrd="0" presId="urn:microsoft.com/office/officeart/2017/3/layout/DropPinTimeline"/>
    <dgm:cxn modelId="{F0A87A79-3376-4B5E-860C-6B29E78E78C5}" type="presParOf" srcId="{58786EAC-248F-42DC-AFF4-5FF70F762090}" destId="{86BFEF6E-D7D8-4DE0-9226-0E702B0BB62E}" srcOrd="4" destOrd="0" presId="urn:microsoft.com/office/officeart/2017/3/layout/DropPinTimeline"/>
    <dgm:cxn modelId="{53A10A33-672F-4CA8-BB18-8386891F48AA}" type="presParOf" srcId="{58786EAC-248F-42DC-AFF4-5FF70F762090}" destId="{7003A73D-AD32-402D-8852-75B858BB16D0}" srcOrd="5" destOrd="0" presId="urn:microsoft.com/office/officeart/2017/3/layout/DropPinTimeline"/>
    <dgm:cxn modelId="{24FBD253-4736-430D-962A-972547F138D3}" type="presParOf" srcId="{AF706137-68C0-4008-A056-D25C7DAF7C7F}" destId="{062265B0-A265-4682-A059-049B75063161}" srcOrd="9" destOrd="0" presId="urn:microsoft.com/office/officeart/2017/3/layout/DropPinTimeline"/>
    <dgm:cxn modelId="{6A0F0D62-C9E3-4EBC-8319-BBC9351C6C01}" type="presParOf" srcId="{AF706137-68C0-4008-A056-D25C7DAF7C7F}" destId="{2C4DC69E-9E20-4D11-B279-01BAEDA1F0ED}" srcOrd="10" destOrd="0" presId="urn:microsoft.com/office/officeart/2017/3/layout/DropPinTimeline"/>
    <dgm:cxn modelId="{B8754DE6-B7C9-47F8-84F3-43F5C8605FA2}" type="presParOf" srcId="{2C4DC69E-9E20-4D11-B279-01BAEDA1F0ED}" destId="{D4BA7F5C-2583-4B78-BD47-20CB63F591C0}" srcOrd="0" destOrd="0" presId="urn:microsoft.com/office/officeart/2017/3/layout/DropPinTimeline"/>
    <dgm:cxn modelId="{BE4D5355-1DE6-4836-BD82-76320C477CB0}" type="presParOf" srcId="{2C4DC69E-9E20-4D11-B279-01BAEDA1F0ED}" destId="{F23FF025-3207-4206-BFBD-C754D0C1E9D5}" srcOrd="1" destOrd="0" presId="urn:microsoft.com/office/officeart/2017/3/layout/DropPinTimeline"/>
    <dgm:cxn modelId="{3C8E7FC1-3E98-40BC-8204-2A4DAA1FD0FD}" type="presParOf" srcId="{F23FF025-3207-4206-BFBD-C754D0C1E9D5}" destId="{1BCA6D34-AEB2-4217-976B-2AFE390611A0}" srcOrd="0" destOrd="0" presId="urn:microsoft.com/office/officeart/2017/3/layout/DropPinTimeline"/>
    <dgm:cxn modelId="{20C4FC0F-72F8-4315-83C5-30D72BD99938}" type="presParOf" srcId="{F23FF025-3207-4206-BFBD-C754D0C1E9D5}" destId="{38BBEBE5-BFE5-4285-949D-227AEE399E38}" srcOrd="1" destOrd="0" presId="urn:microsoft.com/office/officeart/2017/3/layout/DropPinTimeline"/>
    <dgm:cxn modelId="{4DC5D2A8-C808-479E-98D3-064EA2B32051}" type="presParOf" srcId="{2C4DC69E-9E20-4D11-B279-01BAEDA1F0ED}" destId="{16593E50-528C-4FCE-BD0E-27233B4BEFF7}" srcOrd="2" destOrd="0" presId="urn:microsoft.com/office/officeart/2017/3/layout/DropPinTimeline"/>
    <dgm:cxn modelId="{F2A258BE-E6E9-4B0C-852A-6EF959096788}" type="presParOf" srcId="{2C4DC69E-9E20-4D11-B279-01BAEDA1F0ED}" destId="{C478EB97-0B1F-409B-8B77-865BF7BBACAB}" srcOrd="3" destOrd="0" presId="urn:microsoft.com/office/officeart/2017/3/layout/DropPinTimeline"/>
    <dgm:cxn modelId="{1B69A059-2CA3-4361-8943-940AA96B49F7}" type="presParOf" srcId="{2C4DC69E-9E20-4D11-B279-01BAEDA1F0ED}" destId="{0294814C-5197-414A-8539-3E0462778260}" srcOrd="4" destOrd="0" presId="urn:microsoft.com/office/officeart/2017/3/layout/DropPinTimeline"/>
    <dgm:cxn modelId="{673758A5-8515-43B5-A431-6658AB79A3A6}" type="presParOf" srcId="{2C4DC69E-9E20-4D11-B279-01BAEDA1F0ED}" destId="{F763890E-A309-43B4-9C83-5AF77AA6183B}" srcOrd="5" destOrd="0" presId="urn:microsoft.com/office/officeart/2017/3/layout/DropPinTimeline"/>
    <dgm:cxn modelId="{B3AAD0BD-6A5E-4174-9A76-75DF8DB5979E}" type="presParOf" srcId="{AF706137-68C0-4008-A056-D25C7DAF7C7F}" destId="{AC2DB3F4-CF8D-464F-A3FE-3A00978F6456}" srcOrd="11" destOrd="0" presId="urn:microsoft.com/office/officeart/2017/3/layout/DropPinTimeline"/>
    <dgm:cxn modelId="{DD72C92C-1787-4B9F-B05A-5610ECF8111E}" type="presParOf" srcId="{AF706137-68C0-4008-A056-D25C7DAF7C7F}" destId="{6345B6B0-4100-44FB-97C5-3EA319E3B37F}" srcOrd="12" destOrd="0" presId="urn:microsoft.com/office/officeart/2017/3/layout/DropPinTimeline"/>
    <dgm:cxn modelId="{8186D3D6-2866-4E55-A751-7850EA741586}" type="presParOf" srcId="{6345B6B0-4100-44FB-97C5-3EA319E3B37F}" destId="{B1EF2E75-0156-4A93-BD82-01B482F6299A}" srcOrd="0" destOrd="0" presId="urn:microsoft.com/office/officeart/2017/3/layout/DropPinTimeline"/>
    <dgm:cxn modelId="{0356E142-FE71-4704-96F6-1F53409F0A88}" type="presParOf" srcId="{6345B6B0-4100-44FB-97C5-3EA319E3B37F}" destId="{34F13E0C-C49B-4B80-8290-DA8C9C4F6264}" srcOrd="1" destOrd="0" presId="urn:microsoft.com/office/officeart/2017/3/layout/DropPinTimeline"/>
    <dgm:cxn modelId="{8D05F07D-1983-4A45-B940-F89EC863215F}" type="presParOf" srcId="{34F13E0C-C49B-4B80-8290-DA8C9C4F6264}" destId="{630FC916-7A31-4177-BC3E-D1E65AB796CA}" srcOrd="0" destOrd="0" presId="urn:microsoft.com/office/officeart/2017/3/layout/DropPinTimeline"/>
    <dgm:cxn modelId="{41300648-217D-43C8-A853-682D25151471}" type="presParOf" srcId="{34F13E0C-C49B-4B80-8290-DA8C9C4F6264}" destId="{265BC7B1-29B8-483C-A777-9A474FC19D62}" srcOrd="1" destOrd="0" presId="urn:microsoft.com/office/officeart/2017/3/layout/DropPinTimeline"/>
    <dgm:cxn modelId="{050C5522-0696-4FF6-8A2C-EB55F63CA9CA}" type="presParOf" srcId="{6345B6B0-4100-44FB-97C5-3EA319E3B37F}" destId="{D1998A09-DA49-47F7-AA87-6CD5076A485E}" srcOrd="2" destOrd="0" presId="urn:microsoft.com/office/officeart/2017/3/layout/DropPinTimeline"/>
    <dgm:cxn modelId="{6AA3740A-CE7B-4B7D-A1AB-33A3B05B20E7}" type="presParOf" srcId="{6345B6B0-4100-44FB-97C5-3EA319E3B37F}" destId="{9547CF70-F07B-4554-BFDD-3DF9C104851C}" srcOrd="3" destOrd="0" presId="urn:microsoft.com/office/officeart/2017/3/layout/DropPinTimeline"/>
    <dgm:cxn modelId="{3A72A5EF-C26F-4C77-91C3-135ECF80C702}" type="presParOf" srcId="{6345B6B0-4100-44FB-97C5-3EA319E3B37F}" destId="{C9468B23-CBE9-4047-ABE5-AE2ED6E91C40}" srcOrd="4" destOrd="0" presId="urn:microsoft.com/office/officeart/2017/3/layout/DropPinTimeline"/>
    <dgm:cxn modelId="{A1FF6DAA-D6CE-4C8C-BDD4-B24D6D9837F4}" type="presParOf" srcId="{6345B6B0-4100-44FB-97C5-3EA319E3B37F}" destId="{518BDB86-216E-4463-BD79-F002A0B2C187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1BEDC-7077-451A-A29C-427D56325CDF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A6662-7108-4442-9B59-E5869540B36F}">
      <dsp:nvSpPr>
        <dsp:cNvPr id="0" name=""/>
        <dsp:cNvSpPr/>
      </dsp:nvSpPr>
      <dsp:spPr>
        <a:xfrm rot="8100000">
          <a:off x="71054" y="501694"/>
          <a:ext cx="319418" cy="319418"/>
        </a:xfrm>
        <a:prstGeom prst="teardrop">
          <a:avLst>
            <a:gd name="adj" fmla="val 11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438F6-515D-DC49-BE23-5A98A41DF9F5}">
      <dsp:nvSpPr>
        <dsp:cNvPr id="0" name=""/>
        <dsp:cNvSpPr/>
      </dsp:nvSpPr>
      <dsp:spPr>
        <a:xfrm>
          <a:off x="106538" y="537178"/>
          <a:ext cx="248449" cy="2484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3780E-81FC-A046-B081-DF1B2796DC2B}">
      <dsp:nvSpPr>
        <dsp:cNvPr id="0" name=""/>
        <dsp:cNvSpPr/>
      </dsp:nvSpPr>
      <dsp:spPr>
        <a:xfrm>
          <a:off x="456626" y="887672"/>
          <a:ext cx="218237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Meetup #2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Microsoft House</a:t>
          </a:r>
        </a:p>
      </dsp:txBody>
      <dsp:txXfrm>
        <a:off x="456626" y="887672"/>
        <a:ext cx="2182375" cy="1287996"/>
      </dsp:txXfrm>
    </dsp:sp>
    <dsp:sp modelId="{F7354E8D-6198-D34D-951E-CB4BA691A269}">
      <dsp:nvSpPr>
        <dsp:cNvPr id="0" name=""/>
        <dsp:cNvSpPr/>
      </dsp:nvSpPr>
      <dsp:spPr>
        <a:xfrm>
          <a:off x="456626" y="435133"/>
          <a:ext cx="218237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it-IT" sz="2000" kern="1200"/>
            <a:t>13 febbraio</a:t>
          </a:r>
        </a:p>
      </dsp:txBody>
      <dsp:txXfrm>
        <a:off x="456626" y="435133"/>
        <a:ext cx="2182375" cy="452539"/>
      </dsp:txXfrm>
    </dsp:sp>
    <dsp:sp modelId="{259408D8-D226-0942-9AA3-89C1543E07E7}">
      <dsp:nvSpPr>
        <dsp:cNvPr id="0" name=""/>
        <dsp:cNvSpPr/>
      </dsp:nvSpPr>
      <dsp:spPr>
        <a:xfrm>
          <a:off x="230763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73F04-66E2-2D4D-BC2E-93A35EB6244B}">
      <dsp:nvSpPr>
        <dsp:cNvPr id="0" name=""/>
        <dsp:cNvSpPr/>
      </dsp:nvSpPr>
      <dsp:spPr>
        <a:xfrm>
          <a:off x="190514" y="2134940"/>
          <a:ext cx="81310" cy="81457"/>
        </a:xfrm>
        <a:prstGeom prst="ellipse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B2E5D-7E72-42E6-BD7A-953FD7BAD14B}">
      <dsp:nvSpPr>
        <dsp:cNvPr id="0" name=""/>
        <dsp:cNvSpPr/>
      </dsp:nvSpPr>
      <dsp:spPr>
        <a:xfrm rot="18900000">
          <a:off x="1383003" y="3530225"/>
          <a:ext cx="319418" cy="319418"/>
        </a:xfrm>
        <a:prstGeom prst="teardrop">
          <a:avLst>
            <a:gd name="adj" fmla="val 11500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9BBD1-CA43-41E4-9083-5692210CDC5E}">
      <dsp:nvSpPr>
        <dsp:cNvPr id="0" name=""/>
        <dsp:cNvSpPr/>
      </dsp:nvSpPr>
      <dsp:spPr>
        <a:xfrm>
          <a:off x="1418488" y="3565709"/>
          <a:ext cx="248449" cy="2484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315A3-AD17-40E9-A213-956941803615}">
      <dsp:nvSpPr>
        <dsp:cNvPr id="0" name=""/>
        <dsp:cNvSpPr/>
      </dsp:nvSpPr>
      <dsp:spPr>
        <a:xfrm>
          <a:off x="1768576" y="2175669"/>
          <a:ext cx="218237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Web Day 2024 + meetup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TAG </a:t>
          </a:r>
          <a:r>
            <a:rPr lang="en-US" sz="1500" kern="1200" err="1"/>
            <a:t>Calabiana</a:t>
          </a:r>
          <a:endParaRPr lang="en-US" sz="1500" kern="1200"/>
        </a:p>
      </dsp:txBody>
      <dsp:txXfrm>
        <a:off x="1768576" y="2175669"/>
        <a:ext cx="2182375" cy="1287996"/>
      </dsp:txXfrm>
    </dsp:sp>
    <dsp:sp modelId="{C9A4125B-0927-42BA-AACE-5E0D2C224EF0}">
      <dsp:nvSpPr>
        <dsp:cNvPr id="0" name=""/>
        <dsp:cNvSpPr/>
      </dsp:nvSpPr>
      <dsp:spPr>
        <a:xfrm>
          <a:off x="1768576" y="3463665"/>
          <a:ext cx="218237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27 </a:t>
          </a:r>
          <a:r>
            <a:rPr lang="en-US" sz="2000" kern="1200" err="1"/>
            <a:t>Marzo</a:t>
          </a:r>
          <a:endParaRPr lang="en-US" sz="2000" kern="1200"/>
        </a:p>
      </dsp:txBody>
      <dsp:txXfrm>
        <a:off x="1768576" y="3463665"/>
        <a:ext cx="2182375" cy="452539"/>
      </dsp:txXfrm>
    </dsp:sp>
    <dsp:sp modelId="{3C5A6521-FDBC-419B-8B89-BD632EC00415}">
      <dsp:nvSpPr>
        <dsp:cNvPr id="0" name=""/>
        <dsp:cNvSpPr/>
      </dsp:nvSpPr>
      <dsp:spPr>
        <a:xfrm>
          <a:off x="1542713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6FFAB-2B68-4D2D-BAC9-366FDA234772}">
      <dsp:nvSpPr>
        <dsp:cNvPr id="0" name=""/>
        <dsp:cNvSpPr/>
      </dsp:nvSpPr>
      <dsp:spPr>
        <a:xfrm>
          <a:off x="1502464" y="2134940"/>
          <a:ext cx="81310" cy="81457"/>
        </a:xfrm>
        <a:prstGeom prst="ellipse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3455D6-0F0B-424A-BA8F-7F8C8368FF50}">
      <dsp:nvSpPr>
        <dsp:cNvPr id="0" name=""/>
        <dsp:cNvSpPr/>
      </dsp:nvSpPr>
      <dsp:spPr>
        <a:xfrm rot="8100000">
          <a:off x="2694953" y="501694"/>
          <a:ext cx="319418" cy="319418"/>
        </a:xfrm>
        <a:prstGeom prst="teardrop">
          <a:avLst>
            <a:gd name="adj" fmla="val 115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F2433-AE94-4D05-84B2-5A11F89EC22D}">
      <dsp:nvSpPr>
        <dsp:cNvPr id="0" name=""/>
        <dsp:cNvSpPr/>
      </dsp:nvSpPr>
      <dsp:spPr>
        <a:xfrm>
          <a:off x="2730438" y="537178"/>
          <a:ext cx="248449" cy="2484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0BD4D-5207-4A4C-B726-8E35E7C055D6}">
      <dsp:nvSpPr>
        <dsp:cNvPr id="0" name=""/>
        <dsp:cNvSpPr/>
      </dsp:nvSpPr>
      <dsp:spPr>
        <a:xfrm>
          <a:off x="3080525" y="887672"/>
          <a:ext cx="218237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Global Azure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Microsoft House</a:t>
          </a:r>
        </a:p>
      </dsp:txBody>
      <dsp:txXfrm>
        <a:off x="3080525" y="887672"/>
        <a:ext cx="2182375" cy="1287996"/>
      </dsp:txXfrm>
    </dsp:sp>
    <dsp:sp modelId="{C73CC776-B59C-4D86-8DC0-A3EB13914989}">
      <dsp:nvSpPr>
        <dsp:cNvPr id="0" name=""/>
        <dsp:cNvSpPr/>
      </dsp:nvSpPr>
      <dsp:spPr>
        <a:xfrm>
          <a:off x="3080525" y="435133"/>
          <a:ext cx="218237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18 Aprile</a:t>
          </a:r>
        </a:p>
      </dsp:txBody>
      <dsp:txXfrm>
        <a:off x="3080525" y="435133"/>
        <a:ext cx="2182375" cy="452539"/>
      </dsp:txXfrm>
    </dsp:sp>
    <dsp:sp modelId="{A0803700-772B-4540-87A8-EE440A1A8FD7}">
      <dsp:nvSpPr>
        <dsp:cNvPr id="0" name=""/>
        <dsp:cNvSpPr/>
      </dsp:nvSpPr>
      <dsp:spPr>
        <a:xfrm>
          <a:off x="2854662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F9E88-3988-4F06-831B-79712D48C354}">
      <dsp:nvSpPr>
        <dsp:cNvPr id="0" name=""/>
        <dsp:cNvSpPr/>
      </dsp:nvSpPr>
      <dsp:spPr>
        <a:xfrm>
          <a:off x="2814413" y="2134940"/>
          <a:ext cx="81310" cy="81457"/>
        </a:xfrm>
        <a:prstGeom prst="ellipse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A992BD-780B-4076-90EB-F6503AA3515A}">
      <dsp:nvSpPr>
        <dsp:cNvPr id="0" name=""/>
        <dsp:cNvSpPr/>
      </dsp:nvSpPr>
      <dsp:spPr>
        <a:xfrm rot="18900000">
          <a:off x="4006903" y="3530225"/>
          <a:ext cx="319418" cy="319418"/>
        </a:xfrm>
        <a:prstGeom prst="teardrop">
          <a:avLst>
            <a:gd name="adj" fmla="val 115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D4F5D-57C3-4B52-92EF-A390CBC8BF7B}">
      <dsp:nvSpPr>
        <dsp:cNvPr id="0" name=""/>
        <dsp:cNvSpPr/>
      </dsp:nvSpPr>
      <dsp:spPr>
        <a:xfrm>
          <a:off x="4042387" y="3565709"/>
          <a:ext cx="248449" cy="2484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A0EBC-E7CA-48A9-897B-7C1BC7EE4F77}">
      <dsp:nvSpPr>
        <dsp:cNvPr id="0" name=""/>
        <dsp:cNvSpPr/>
      </dsp:nvSpPr>
      <dsp:spPr>
        <a:xfrm>
          <a:off x="4392475" y="2175669"/>
          <a:ext cx="218237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AI Conf 2024</a:t>
          </a:r>
        </a:p>
      </dsp:txBody>
      <dsp:txXfrm>
        <a:off x="4392475" y="2175669"/>
        <a:ext cx="2182375" cy="1287996"/>
      </dsp:txXfrm>
    </dsp:sp>
    <dsp:sp modelId="{B4C4DA32-6053-42C0-BA5B-D4BDC080B1C1}">
      <dsp:nvSpPr>
        <dsp:cNvPr id="0" name=""/>
        <dsp:cNvSpPr/>
      </dsp:nvSpPr>
      <dsp:spPr>
        <a:xfrm>
          <a:off x="4392475" y="3463665"/>
          <a:ext cx="218237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err="1"/>
            <a:t>Giugno</a:t>
          </a:r>
          <a:endParaRPr lang="en-US" sz="2000" kern="1200"/>
        </a:p>
      </dsp:txBody>
      <dsp:txXfrm>
        <a:off x="4392475" y="3463665"/>
        <a:ext cx="2182375" cy="452539"/>
      </dsp:txXfrm>
    </dsp:sp>
    <dsp:sp modelId="{904510C8-DA42-4A85-B002-03311D680B4B}">
      <dsp:nvSpPr>
        <dsp:cNvPr id="0" name=""/>
        <dsp:cNvSpPr/>
      </dsp:nvSpPr>
      <dsp:spPr>
        <a:xfrm>
          <a:off x="4166612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ADB71-EECC-4F13-BB4C-3627ADC47B72}">
      <dsp:nvSpPr>
        <dsp:cNvPr id="0" name=""/>
        <dsp:cNvSpPr/>
      </dsp:nvSpPr>
      <dsp:spPr>
        <a:xfrm>
          <a:off x="4126363" y="2134940"/>
          <a:ext cx="81310" cy="81457"/>
        </a:xfrm>
        <a:prstGeom prst="ellips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FAFAD-94E0-4B30-8861-18361692276C}">
      <dsp:nvSpPr>
        <dsp:cNvPr id="0" name=""/>
        <dsp:cNvSpPr/>
      </dsp:nvSpPr>
      <dsp:spPr>
        <a:xfrm rot="8100000">
          <a:off x="5318852" y="501694"/>
          <a:ext cx="319418" cy="319418"/>
        </a:xfrm>
        <a:prstGeom prst="teardrop">
          <a:avLst>
            <a:gd name="adj" fmla="val 115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8B956-D517-4300-BC9E-B9339DBE43AA}">
      <dsp:nvSpPr>
        <dsp:cNvPr id="0" name=""/>
        <dsp:cNvSpPr/>
      </dsp:nvSpPr>
      <dsp:spPr>
        <a:xfrm>
          <a:off x="5354337" y="537178"/>
          <a:ext cx="248449" cy="2484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BBD1B-250A-4C03-A600-A10F53D2B6CC}">
      <dsp:nvSpPr>
        <dsp:cNvPr id="0" name=""/>
        <dsp:cNvSpPr/>
      </dsp:nvSpPr>
      <dsp:spPr>
        <a:xfrm>
          <a:off x="5704424" y="887672"/>
          <a:ext cx="218237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Platform Engineering Conf</a:t>
          </a:r>
        </a:p>
      </dsp:txBody>
      <dsp:txXfrm>
        <a:off x="5704424" y="887672"/>
        <a:ext cx="2182375" cy="1287996"/>
      </dsp:txXfrm>
    </dsp:sp>
    <dsp:sp modelId="{56C27CD4-A36A-409A-AA4E-7F10C144BB3D}">
      <dsp:nvSpPr>
        <dsp:cNvPr id="0" name=""/>
        <dsp:cNvSpPr/>
      </dsp:nvSpPr>
      <dsp:spPr>
        <a:xfrm>
          <a:off x="5704424" y="435133"/>
          <a:ext cx="218237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err="1"/>
            <a:t>Ottobre</a:t>
          </a:r>
          <a:endParaRPr lang="en-US" sz="2000" kern="1200"/>
        </a:p>
      </dsp:txBody>
      <dsp:txXfrm>
        <a:off x="5704424" y="435133"/>
        <a:ext cx="2182375" cy="452539"/>
      </dsp:txXfrm>
    </dsp:sp>
    <dsp:sp modelId="{86BFEF6E-D7D8-4DE0-9226-0E702B0BB62E}">
      <dsp:nvSpPr>
        <dsp:cNvPr id="0" name=""/>
        <dsp:cNvSpPr/>
      </dsp:nvSpPr>
      <dsp:spPr>
        <a:xfrm>
          <a:off x="5478561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BE34B-8B82-407A-B919-8F6F281F4995}">
      <dsp:nvSpPr>
        <dsp:cNvPr id="0" name=""/>
        <dsp:cNvSpPr/>
      </dsp:nvSpPr>
      <dsp:spPr>
        <a:xfrm>
          <a:off x="5438313" y="2134940"/>
          <a:ext cx="81310" cy="81457"/>
        </a:xfrm>
        <a:prstGeom prst="ellipse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A6D34-AEB2-4217-976B-2AFE390611A0}">
      <dsp:nvSpPr>
        <dsp:cNvPr id="0" name=""/>
        <dsp:cNvSpPr/>
      </dsp:nvSpPr>
      <dsp:spPr>
        <a:xfrm rot="18900000">
          <a:off x="6630802" y="3530225"/>
          <a:ext cx="319418" cy="319418"/>
        </a:xfrm>
        <a:prstGeom prst="teardrop">
          <a:avLst>
            <a:gd name="adj" fmla="val 11500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BEBE5-BFE5-4285-949D-227AEE399E38}">
      <dsp:nvSpPr>
        <dsp:cNvPr id="0" name=""/>
        <dsp:cNvSpPr/>
      </dsp:nvSpPr>
      <dsp:spPr>
        <a:xfrm>
          <a:off x="6666286" y="3565709"/>
          <a:ext cx="248449" cy="2484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93E50-528C-4FCE-BD0E-27233B4BEFF7}">
      <dsp:nvSpPr>
        <dsp:cNvPr id="0" name=""/>
        <dsp:cNvSpPr/>
      </dsp:nvSpPr>
      <dsp:spPr>
        <a:xfrm>
          <a:off x="7016374" y="2175669"/>
          <a:ext cx="218237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Cloud Day 2024</a:t>
          </a:r>
        </a:p>
      </dsp:txBody>
      <dsp:txXfrm>
        <a:off x="7016374" y="2175669"/>
        <a:ext cx="2182375" cy="1287996"/>
      </dsp:txXfrm>
    </dsp:sp>
    <dsp:sp modelId="{C478EB97-0B1F-409B-8B77-865BF7BBACAB}">
      <dsp:nvSpPr>
        <dsp:cNvPr id="0" name=""/>
        <dsp:cNvSpPr/>
      </dsp:nvSpPr>
      <dsp:spPr>
        <a:xfrm>
          <a:off x="7016374" y="3463665"/>
          <a:ext cx="218237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(11?) Novembre</a:t>
          </a:r>
        </a:p>
      </dsp:txBody>
      <dsp:txXfrm>
        <a:off x="7016374" y="3463665"/>
        <a:ext cx="2182375" cy="452539"/>
      </dsp:txXfrm>
    </dsp:sp>
    <dsp:sp modelId="{0294814C-5197-414A-8539-3E0462778260}">
      <dsp:nvSpPr>
        <dsp:cNvPr id="0" name=""/>
        <dsp:cNvSpPr/>
      </dsp:nvSpPr>
      <dsp:spPr>
        <a:xfrm>
          <a:off x="6790511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A7F5C-2583-4B78-BD47-20CB63F591C0}">
      <dsp:nvSpPr>
        <dsp:cNvPr id="0" name=""/>
        <dsp:cNvSpPr/>
      </dsp:nvSpPr>
      <dsp:spPr>
        <a:xfrm>
          <a:off x="6750262" y="2134940"/>
          <a:ext cx="81310" cy="81457"/>
        </a:xfrm>
        <a:prstGeom prst="ellips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FC916-7A31-4177-BC3E-D1E65AB796CA}">
      <dsp:nvSpPr>
        <dsp:cNvPr id="0" name=""/>
        <dsp:cNvSpPr/>
      </dsp:nvSpPr>
      <dsp:spPr>
        <a:xfrm rot="8100000">
          <a:off x="7942751" y="501694"/>
          <a:ext cx="319418" cy="319418"/>
        </a:xfrm>
        <a:prstGeom prst="teardrop">
          <a:avLst>
            <a:gd name="adj" fmla="val 115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BC7B1-29B8-483C-A777-9A474FC19D62}">
      <dsp:nvSpPr>
        <dsp:cNvPr id="0" name=""/>
        <dsp:cNvSpPr/>
      </dsp:nvSpPr>
      <dsp:spPr>
        <a:xfrm>
          <a:off x="7978236" y="537178"/>
          <a:ext cx="248449" cy="2484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98A09-DA49-47F7-AA87-6CD5076A485E}">
      <dsp:nvSpPr>
        <dsp:cNvPr id="0" name=""/>
        <dsp:cNvSpPr/>
      </dsp:nvSpPr>
      <dsp:spPr>
        <a:xfrm>
          <a:off x="8328323" y="887672"/>
          <a:ext cx="2182375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.NET Conference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Microsoft House</a:t>
          </a:r>
        </a:p>
      </dsp:txBody>
      <dsp:txXfrm>
        <a:off x="8328323" y="887672"/>
        <a:ext cx="2182375" cy="1287996"/>
      </dsp:txXfrm>
    </dsp:sp>
    <dsp:sp modelId="{9547CF70-F07B-4554-BFDD-3DF9C104851C}">
      <dsp:nvSpPr>
        <dsp:cNvPr id="0" name=""/>
        <dsp:cNvSpPr/>
      </dsp:nvSpPr>
      <dsp:spPr>
        <a:xfrm>
          <a:off x="8328323" y="435133"/>
          <a:ext cx="2182375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err="1"/>
            <a:t>Dicembre</a:t>
          </a:r>
          <a:endParaRPr lang="en-US" sz="2000" kern="1200"/>
        </a:p>
      </dsp:txBody>
      <dsp:txXfrm>
        <a:off x="8328323" y="435133"/>
        <a:ext cx="2182375" cy="452539"/>
      </dsp:txXfrm>
    </dsp:sp>
    <dsp:sp modelId="{C9468B23-CBE9-4047-ABE5-AE2ED6E91C40}">
      <dsp:nvSpPr>
        <dsp:cNvPr id="0" name=""/>
        <dsp:cNvSpPr/>
      </dsp:nvSpPr>
      <dsp:spPr>
        <a:xfrm>
          <a:off x="8102460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F2E75-0156-4A93-BD82-01B482F6299A}">
      <dsp:nvSpPr>
        <dsp:cNvPr id="0" name=""/>
        <dsp:cNvSpPr/>
      </dsp:nvSpPr>
      <dsp:spPr>
        <a:xfrm>
          <a:off x="8062212" y="2134940"/>
          <a:ext cx="81310" cy="81457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1-22T14:38:38.22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1304 316 4609 0 0,'5'-3'-1'0'0,"-1"-1"1"0"0,0 1-1 0 0,0-1 1 0 0,0 0-1 0 0,0 0 0 0 0,-1 0 1 0 0,6-9-1 0 0,15-35-7 0 0,-9 15 5 0 0,-14 32 3 0 0,4-8 0 0 0,0 1 0 0 0,0-1 0 0 0,9-8 0 0 0,-13 15 0 0 0,0 0 0 0 0,1 1 0 0 0,-1-1 0 0 0,1 1 0 0 0,-1 0 0 0 0,1-1 0 0 0,0 1 0 0 0,-1 0 0 0 0,1 0 0 0 0,0 0 0 0 0,0 0 0 0 0,0 0 0 0 0,0 0 0 0 0,0 1 0 0 0,0-1 0 0 0,0 1 0 0 0,0-1 0 0 0,1 1 0 0 0,-1-1 0 0 0,0 1 0 0 0,0 0 0 0 0,0 0 0 0 0,3 0 0 0 0,5 3 0 0 0,1-1 0 0 0,-1 2 0 0 0,0-1 0 0 0,16 9 0 0 0,-2-1 0 0 0,-18-9 0 0 0,-11-5 0 0 0,-93-74 13693 0 0,97 70-12761 0 0,2-10 718 0 0,-1 16-1551 0 0,1-4 82 0 0,0 1 0 0 0,0 0 0 0 0,0 0 0 0 0,-1-1 0 0 0,0 1 0 0 0,0-7 0 0 0,-1 10-197 0 0,1-1 0 0 0,0 1 0 0 0,-1 0 0 0 0,0 0 0 0 0,1-1 0 0 0,-1 1 0 0 0,0 0 1 0 0,0 0-1 0 0,1 0 0 0 0,-1 0 0 0 0,0 0 0 0 0,0 0 0 0 0,-1 0 0 0 0,1 0 0 0 0,0 0 0 0 0,0 1 1 0 0,0-1-1 0 0,-1 0 0 0 0,1 1 0 0 0,0-1 0 0 0,-1 1 0 0 0,1-1 0 0 0,0 1 0 0 0,-1-1 1 0 0,-2 1-1 0 0,-15-2-223 0 0,15 2 230 0 0,0 0 1 0 0,0 1 0 0 0,1-1-1 0 0,-1 1 1 0 0,-5 2-1 0 0,-2 1 97 0 0,1 0 1 0 0,-12 7-1 0 0,20-10-79 0 0,-102 53 494 0 0,-58 19-508 0 0,146-67 17 0 0,-1-1-1 0 0,1 0 0 0 0,-1-1 0 0 0,-23 3 0 0 0,-70 2 3 0 0,78-7 23 0 0,17-1-10 0 0,0 1 1 0 0,0 0-1 0 0,0 1 0 0 0,1 1 1 0 0,-21 7-1 0 0,-65 33 61 0 0,11-3-9 0 0,62-31-47 0 0,-34 20-1 0 0,49-24-20 0 0,1 1 0 0 0,0 0 0 0 0,1 1-1 0 0,0 0 1 0 0,-12 12 0 0 0,-46 67 57 0 0,5-7-8 0 0,24-35 4 0 0,-47 68 0 0 0,39-26-82 0 0,24-42-28 0 0,17-31 54 0 0,0 1-1 0 0,1-1 1 0 0,0 1-1 0 0,2 0 1 0 0,0 0 0 0 0,-1 29-1 0 0,4 1 61 0 0,9 52 0 0 0,-8-85-65 0 0,2 7 27 0 0,0 0 0 0 0,1-1 1 0 0,1 0-1 0 0,1 1 0 0 0,15 28 0 0 0,32 40-8 0 0,-13-33-69 0 0,2-2 1 0 0,56 53 0 0 0,-80-89 46 0 0,0-1 0 0 0,2-1 0 0 0,0 0 0 0 0,0-2 0 0 0,26 13 0 0 0,2-3 0 0 0,68 21 0 0 0,-45-18-128 0 0,-2 3 0 0 0,126 69 0 0 0,-171-82 123 0 0,170 90 84 0 0,-154-86-11 0 0,1-1-1 0 0,1-2 1 0 0,44 11-1 0 0,219 55-23 0 0,-26 7-229 0 0,-92-36 35 0 0,-156-46 136 0 0,63 6 1 0 0,34-6 70 0 0,-63-4-61 0 0,36 1 69 0 0,148 13 135 0 0,-88 4-139 0 0,186 24 134 0 0,-150-25 7 0 0,-146-17-219 0 0,96-5 0 0 0,155-32 1 0 0,-205 21-85 0 0,-37 8 124 0 0,118 0 1 0 0,60 25 99 0 0,-138-8-68 0 0,0-4-1 0 0,126-5 0 0 0,-148-5-73 0 0,108-6-50 0 0,-114 2 56 0 0,226-9-102 0 0,-224 15 122 0 0,-3 1 97 0 0,128-12 1 0 0,-145 2-28 0 0,0-2 1 0 0,-1-2-1 0 0,96-36 1 0 0,-97 29-72 0 0,186-64-26 0 0,26-1-204 0 0,-234 76 159 0 0,1 2 0 0 0,0 1 1 0 0,1 1-1 0 0,31-1 0 0 0,128 2-102 0 0,-69 4 114 0 0,-93-2 93 0 0,-1 0 0 0 0,33-8 0 0 0,55-15 144 0 0,0-1-16 0 0,-46 12-221 0 0,73-12-190 0 0,-100 20 214 0 0,60-1-1 0 0,66 11-60 0 0,-59 0 127 0 0,-82-4 15 0 0,1-2-1 0 0,0 0 1 0 0,-1-2-1 0 0,1 0 1 0 0,-1-2 0 0 0,-1-1-1 0 0,1-1 1 0 0,-1 0 0 0 0,30-16-1 0 0,4-2 173 0 0,86-34 31 0 0,68-29-275 0 0,-203 83 32 0 0,0 0 0 0 0,0-1 0 0 0,-1 0 0 0 0,0-1 1 0 0,0 0-1 0 0,-1 0 0 0 0,-1-1 0 0 0,1 0 0 0 0,-1-1 0 0 0,11-16 0 0 0,1-4 60 0 0,-1-2 0 0 0,-2 0 0 0 0,23-58 0 0 0,-25 44-68 0 0,-2 0 0 0 0,8-62 0 0 0,-14 57 129 0 0,-4-1-1 0 0,-3-78 1 0 0,-3 118-132 0 0,0 0 1 0 0,0 0 0 0 0,-2 0-1 0 0,1 0 1 0 0,-2 1 0 0 0,0-1-1 0 0,-11-18 1 0 0,-3 2-3 0 0,-37-43-1 0 0,23 36 123 0 0,-73-58-1 0 0,32 30 17 0 0,39 32-26 0 0,-57-38 0 0 0,66 52-71 0 0,-1 1 0 0 0,0 2 0 0 0,-40-17 1 0 0,20 14 32 0 0,0 1 1 0 0,-1 2-1 0 0,-1 2 1 0 0,-92-12 0 0 0,-165-19 44 0 0,148 18-99 0 0,-82-5-79 0 0,215 27 61 0 0,-304-19 201 0 0,229 16-245 0 0,-122-23 1 0 0,28 3-25 0 0,-43-8 19 0 0,-53-5-96 0 0,14 27-30 0 0,-93-10 382 0 0,333 18-182 0 0,-360-36 247 0 0,52 30-277 0 0,276 13-89 0 0,-250 5-143 0 0,145-6 252 0 0,-175-4 32 0 0,-15-11-32 0 0,0 26-32 0 0,280-5 7 0 0,-220 17-430 0 0,111-9 759 0 0,59-4-30 0 0,81-8-394 0 0,0 1-1 0 0,0 3 0 0 0,-72 20 1 0 0,123-28 49 0 0,0 0 0 0 0,0 1 1 0 0,1-1-1 0 0,-1 0 0 0 0,0 0 1 0 0,0 0-1 0 0,0 0 0 0 0,0 0 1 0 0,0 0-1 0 0,0 0 0 0 0,0 0 1 0 0,0 0-1 0 0,0 0 0 0 0,1 0 1 0 0,-1 0-1 0 0,0 0 1 0 0,0-1-1 0 0,0 1 0 0 0,0 0 1 0 0,0-1-1 0 0,1 1 0 0 0,-1 0 1 0 0,0-1-1 0 0,0 1 0 0 0,1-1 1 0 0,-1 1-1 0 0,0-1 0 0 0,0-1 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D5B2C-6B12-7D31-F81C-F46E5C88F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2EFD58-6806-76A1-BFB6-E1E591D9E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42BCCF-15A3-B31D-515C-AFF71B6F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288-DAEE-F54C-804B-468482493ECF}" type="datetimeFigureOut">
              <a:rPr lang="it-IT" smtClean="0"/>
              <a:t>14/02/2024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C5869C-ACFB-F513-D38B-A646A0ABC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A58E2A-D41C-D967-FB57-48EA4D38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F0CC-55C5-754D-893F-DAC26EADD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51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DE59D-B0E1-BE3D-B4DA-4CBEDB75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6BE355-116C-D7A8-FB65-41AC5AC4A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CBDE80-9C8E-E2CB-5F48-58FA9F23A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288-DAEE-F54C-804B-468482493ECF}" type="datetimeFigureOut">
              <a:rPr lang="it-IT" smtClean="0"/>
              <a:t>14/02/2024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929F1E-5B64-7E14-78DE-091EC127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04CAB6-292F-CFFA-B362-910400E0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F0CC-55C5-754D-893F-DAC26EADD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44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AF41566-DD9F-5A32-9193-126394443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150CD07-B240-E6FC-B790-692F52A44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61B734-1253-97D6-E5C7-8D503C25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288-DAEE-F54C-804B-468482493ECF}" type="datetimeFigureOut">
              <a:rPr lang="it-IT" smtClean="0"/>
              <a:t>14/02/2024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FB5F4C-9273-37CB-FE56-22B81D95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CF1382-D1A9-C1AA-B2F8-D56E2E1E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F0CC-55C5-754D-893F-DAC26EADD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13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C9A75A-FF15-92DF-BB7D-A05DD06A5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897E76-9B46-E5C3-82F3-E8B57EAB9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F2C95A-B1F5-FE42-9EB7-750C56D86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288-DAEE-F54C-804B-468482493ECF}" type="datetimeFigureOut">
              <a:rPr lang="it-IT" smtClean="0"/>
              <a:t>14/02/2024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F137F3-C8D6-5F47-F844-17E963AA3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6C57D5-9266-2F85-083D-94A8FF3A3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F0CC-55C5-754D-893F-DAC26EADD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67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F07550-3213-7492-BF6E-B87B0CF4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DCBC03D-AEC4-54D2-A068-619BD9B66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BCFC3E-53F6-7405-B3D8-6686AB5F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288-DAEE-F54C-804B-468482493ECF}" type="datetimeFigureOut">
              <a:rPr lang="it-IT" smtClean="0"/>
              <a:t>14/02/2024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9A6702-B9F8-B308-1994-677C908F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C1C297-6E3A-A9BF-3104-A9C1D837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F0CC-55C5-754D-893F-DAC26EADD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22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AB489E-7EA2-7501-FBD3-C7CED6EA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AB4EC4-0E17-0044-6BE4-3CC121402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72DA9ED-ED44-5222-B019-B9EE1C18A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242A89-2D0F-490D-79E9-2A8F0948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288-DAEE-F54C-804B-468482493ECF}" type="datetimeFigureOut">
              <a:rPr lang="it-IT" smtClean="0"/>
              <a:t>14/02/2024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CEBA90-3B87-66CC-50E5-45361465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60CB97-274F-6CE3-FB78-2850C7599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F0CC-55C5-754D-893F-DAC26EADD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98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D73738-ED4E-FEDF-A007-F149CFE48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6C97B1-B947-E894-C161-A18E1055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F71380C-8064-0AA2-F6BF-FB9F98CE9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92360F4-49F0-59E2-8F5C-5F825A7BA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DB6975B-4B11-75E7-45EF-0D56F7298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DD1D796-4B10-406E-97A5-DFABEF56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288-DAEE-F54C-804B-468482493ECF}" type="datetimeFigureOut">
              <a:rPr lang="it-IT" smtClean="0"/>
              <a:t>14/02/2024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68E05C-1B47-C014-8F88-BDE8742C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9166AF-4F39-C4DA-FEB7-5B0C4EB6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F0CC-55C5-754D-893F-DAC26EADD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93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B5CC40-6F71-0D17-E3C5-2F462CA8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7083642-2629-D5E4-3C8E-4542EB53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288-DAEE-F54C-804B-468482493ECF}" type="datetimeFigureOut">
              <a:rPr lang="it-IT" smtClean="0"/>
              <a:t>14/02/2024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4E8766-E519-888B-F56B-B7D6B846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7313CAA-1D65-0AC0-EBC0-573CA72C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F0CC-55C5-754D-893F-DAC26EADD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47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CFAA808-E079-0C2A-20F8-AB308F32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288-DAEE-F54C-804B-468482493ECF}" type="datetimeFigureOut">
              <a:rPr lang="it-IT" smtClean="0"/>
              <a:t>14/02/2024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726A61A-73DD-BB68-80EF-60D829A4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81C3623-BA94-52E7-9D8F-BD10E9DE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F0CC-55C5-754D-893F-DAC26EADD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35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4A8FC-6628-D41F-39A2-46E231BB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72D31D-1755-947F-C5DD-3E239F680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8EB59D-CC8C-3090-5371-F9266199C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606AA4-E896-6B78-7FB8-E7EBAF47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288-DAEE-F54C-804B-468482493ECF}" type="datetimeFigureOut">
              <a:rPr lang="it-IT" smtClean="0"/>
              <a:t>14/02/2024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45C24E-5675-3E87-395F-F5C42646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921E64-87CC-FE9A-5AF8-5E7B092E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F0CC-55C5-754D-893F-DAC26EADD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60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C3C19C-A43A-6C86-8801-84B16DF3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1B36930-3B58-D154-429F-7ADD1CC2D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3563B4-8042-B672-D478-AF59973F9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CB6AEC-382B-BE87-C3E5-3D729D284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E288-DAEE-F54C-804B-468482493ECF}" type="datetimeFigureOut">
              <a:rPr lang="it-IT" smtClean="0"/>
              <a:t>14/02/2024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E88260-9F39-93EE-88F5-419BB1C1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2997A8-A7AD-D8A9-DE9F-9B814642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F0CC-55C5-754D-893F-DAC26EADD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1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FFC926E-8E41-80EA-B262-660072DE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D53783-74AD-5B8D-FACF-D0A0ED353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C06EBD-0611-BCB9-028C-56A335D65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E288-DAEE-F54C-804B-468482493ECF}" type="datetimeFigureOut">
              <a:rPr lang="it-IT" smtClean="0"/>
              <a:t>14/02/2024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5A7DF4-7582-3853-FBF7-AF632F4F7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9A3AC3-95C7-E10A-C34F-8F8C6289A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F0CC-55C5-754D-893F-DAC26EADD25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04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webdayconf.i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ilan.serverlessdays.i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zureMeetupMilano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.me/improove_tech" TargetMode="External"/><Relationship Id="rId4" Type="http://schemas.openxmlformats.org/officeDocument/2006/relationships/hyperlink" Target="https://t.me/AzureMeetupMilano_ch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7BD7CC6-2F7F-4587-8E92-D041AB2CE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E7ED1F4-19EF-4BC2-A6EA-DF1525142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0EE7C14F-442F-4416-A4A9-6DA10263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97AC4CCD-70AA-4916-97EA-D9C12FED1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C5694289-EA59-4679-9DB4-0646321A8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32EDAD0A-6995-496D-9789-A34C66F5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BCBBB211-248C-4F94-900A-80CD8D52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48DCC953-87D5-419D-A529-94A946251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0F67D0B7-A0F4-47EB-8DF7-2630C056AB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A3919D60-F174-4FEB-9E9D-5AF6BD65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98EF7474-F1F7-47A7-AF33-E38A86EBF6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8B14C3B3-01E7-4DD2-80BC-D6605BDB3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7" name="Straight Connector 1046">
              <a:extLst>
                <a:ext uri="{FF2B5EF4-FFF2-40B4-BE49-F238E27FC236}">
                  <a16:creationId xmlns:a16="http://schemas.microsoft.com/office/drawing/2014/main" id="{29E2ED25-9BE8-462A-BE54-D3E506DBA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8" name="Straight Connector 1047">
              <a:extLst>
                <a:ext uri="{FF2B5EF4-FFF2-40B4-BE49-F238E27FC236}">
                  <a16:creationId xmlns:a16="http://schemas.microsoft.com/office/drawing/2014/main" id="{33E48329-07A0-4DBB-9D0C-0614AE372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9" name="Straight Connector 1048">
              <a:extLst>
                <a:ext uri="{FF2B5EF4-FFF2-40B4-BE49-F238E27FC236}">
                  <a16:creationId xmlns:a16="http://schemas.microsoft.com/office/drawing/2014/main" id="{BED609B4-86D5-44D5-8511-42AE9B129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C912E1BF-76C2-49D5-A5AC-1CE20255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84E6722B-B0C0-4A43-91F6-6E2D6E2D7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C8EAB6DA-9741-4668-8E47-957CD515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E36EC6AA-9E44-4DD2-B718-EE0411141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138DE653-B3C7-49E5-A3B0-6C00B2608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7" name="Rectangle 1056">
            <a:extLst>
              <a:ext uri="{FF2B5EF4-FFF2-40B4-BE49-F238E27FC236}">
                <a16:creationId xmlns:a16="http://schemas.microsoft.com/office/drawing/2014/main" id="{90AE89EB-4F51-4181-9475-7E1048FB3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9" name="Group 1058">
            <a:extLst>
              <a:ext uri="{FF2B5EF4-FFF2-40B4-BE49-F238E27FC236}">
                <a16:creationId xmlns:a16="http://schemas.microsoft.com/office/drawing/2014/main" id="{B78285A0-9022-40FD-B520-91444BA1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0E2EED1A-F137-41BB-A555-7CDFF9C33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>
              <a:extLst>
                <a:ext uri="{FF2B5EF4-FFF2-40B4-BE49-F238E27FC236}">
                  <a16:creationId xmlns:a16="http://schemas.microsoft.com/office/drawing/2014/main" id="{3E1EC980-DEDC-41BF-995C-1D471C90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>
              <a:extLst>
                <a:ext uri="{FF2B5EF4-FFF2-40B4-BE49-F238E27FC236}">
                  <a16:creationId xmlns:a16="http://schemas.microsoft.com/office/drawing/2014/main" id="{1A2F9486-DC13-4EDD-82CE-7FFC6F484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3" name="Straight Connector 1062">
              <a:extLst>
                <a:ext uri="{FF2B5EF4-FFF2-40B4-BE49-F238E27FC236}">
                  <a16:creationId xmlns:a16="http://schemas.microsoft.com/office/drawing/2014/main" id="{646A2475-19E5-46B8-B7FE-C2CF42971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C7A0164-0820-5868-112F-3C7B05449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39" y="4038037"/>
            <a:ext cx="5419203" cy="2087424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it-IT" sz="4800">
                <a:solidFill>
                  <a:schemeClr val="bg1"/>
                </a:solidFill>
              </a:rPr>
              <a:t>Meetup «</a:t>
            </a:r>
            <a:r>
              <a:rPr lang="it-IT" sz="4800" err="1">
                <a:solidFill>
                  <a:schemeClr val="bg1"/>
                </a:solidFill>
              </a:rPr>
              <a:t>Serverless</a:t>
            </a:r>
            <a:r>
              <a:rPr lang="it-IT" sz="480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7BAAD8D-EE38-3608-8854-B2A3C75B4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763" y="5287617"/>
            <a:ext cx="10468426" cy="837846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it-IT">
                <a:solidFill>
                  <a:schemeClr val="bg1"/>
                </a:solidFill>
              </a:rPr>
              <a:t>13 febbraio 2024</a:t>
            </a:r>
          </a:p>
        </p:txBody>
      </p: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91CD8CAA-4614-4393-ADD7-7FDFD8AB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1066" name="Straight Connector 1065">
              <a:extLst>
                <a:ext uri="{FF2B5EF4-FFF2-40B4-BE49-F238E27FC236}">
                  <a16:creationId xmlns:a16="http://schemas.microsoft.com/office/drawing/2014/main" id="{89F5BF84-4D12-40EB-B3CA-72B55341A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ACF91815-2B4A-44C8-BAC2-6732AD11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523960DB-F7E9-40C5-BDC7-9700C71B1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A95623C8-E3C3-425E-B186-ADFF5B670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Banner dell'evento Meetup &quot;Serverless&quot;">
            <a:extLst>
              <a:ext uri="{FF2B5EF4-FFF2-40B4-BE49-F238E27FC236}">
                <a16:creationId xmlns:a16="http://schemas.microsoft.com/office/drawing/2014/main" id="{32561B04-A5A9-45B0-A510-786067450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2" y="502483"/>
            <a:ext cx="1143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9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lf face clock on a wall">
            <a:extLst>
              <a:ext uri="{FF2B5EF4-FFF2-40B4-BE49-F238E27FC236}">
                <a16:creationId xmlns:a16="http://schemas.microsoft.com/office/drawing/2014/main" id="{BC21E4A5-9D55-14FA-C9FA-82A931018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9C2002-D329-C352-E43C-877C6E4BC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4355265" cy="1616203"/>
          </a:xfrm>
        </p:spPr>
        <p:txBody>
          <a:bodyPr anchor="b">
            <a:normAutofit/>
          </a:bodyPr>
          <a:lstStyle/>
          <a:p>
            <a:r>
              <a:rPr lang="it-IT" b="1"/>
              <a:t>Agenda di oggi</a:t>
            </a:r>
            <a:endParaRPr lang="en-US" b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E895C8-0469-D18D-AC85-B5CC780D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5"/>
            <a:ext cx="7615301" cy="409261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it-IT" b="1"/>
              <a:t>18:10  -  18:25 - Definizione «</a:t>
            </a:r>
            <a:r>
              <a:rPr lang="it-IT" b="1" err="1"/>
              <a:t>unconference</a:t>
            </a:r>
            <a:r>
              <a:rPr lang="it-IT" b="1"/>
              <a:t>»</a:t>
            </a:r>
          </a:p>
          <a:p>
            <a:pPr marL="0" indent="0">
              <a:buNone/>
            </a:pPr>
            <a:r>
              <a:rPr lang="it-IT" b="1"/>
              <a:t>18:30  -  18:45 - Benvenuto</a:t>
            </a:r>
          </a:p>
          <a:p>
            <a:pPr marL="0" indent="0">
              <a:buNone/>
            </a:pPr>
            <a:r>
              <a:rPr lang="it-IT" b="1"/>
              <a:t>18:45  -  19:15 - </a:t>
            </a:r>
            <a:r>
              <a:rPr lang="it-IT" b="1" err="1"/>
              <a:t>Serverless</a:t>
            </a:r>
            <a:r>
              <a:rPr lang="it-IT" b="1"/>
              <a:t> o AKS in una soluzione Azure OpenAI: proviamo ad andare contromano</a:t>
            </a:r>
          </a:p>
          <a:p>
            <a:pPr marL="0" indent="0">
              <a:buNone/>
            </a:pPr>
            <a:r>
              <a:rPr lang="it-IT" b="1"/>
              <a:t>	Tommaso Stocchi (Microsoft)</a:t>
            </a:r>
          </a:p>
          <a:p>
            <a:pPr marL="0" indent="0">
              <a:buNone/>
            </a:pPr>
            <a:r>
              <a:rPr lang="it-IT" b="1"/>
              <a:t>19:20  -  19:50 -Azure «</a:t>
            </a:r>
            <a:r>
              <a:rPr lang="it-IT" b="1" err="1"/>
              <a:t>Serverless</a:t>
            </a:r>
            <a:r>
              <a:rPr lang="it-IT" b="1"/>
              <a:t>» AI </a:t>
            </a:r>
            <a:r>
              <a:rPr lang="it-IT" b="1" err="1"/>
              <a:t>overview</a:t>
            </a:r>
            <a:endParaRPr lang="it-IT" b="1"/>
          </a:p>
          <a:p>
            <a:pPr marL="0" indent="0">
              <a:buNone/>
            </a:pPr>
            <a:r>
              <a:rPr lang="it-IT" b="1"/>
              <a:t>	Andrea Saltarello (</a:t>
            </a:r>
            <a:r>
              <a:rPr lang="it-IT" b="1" err="1"/>
              <a:t>Improove</a:t>
            </a:r>
            <a:r>
              <a:rPr lang="it-IT" b="1"/>
              <a:t>)</a:t>
            </a:r>
          </a:p>
          <a:p>
            <a:pPr marL="0" indent="0">
              <a:buNone/>
            </a:pPr>
            <a:r>
              <a:rPr lang="it-IT" b="1"/>
              <a:t>19:55  -  20:25 Sessione in stile "</a:t>
            </a:r>
            <a:r>
              <a:rPr lang="it-IT" b="1" err="1"/>
              <a:t>unconference</a:t>
            </a:r>
            <a:r>
              <a:rPr lang="it-IT" b="1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358727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604AF4-AEF7-4020-93AD-C74808D17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B65AB2-AC18-4139-B8BE-52452A25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1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9A5304-EF26-47F3-9CB7-ED121FC74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8" y="685799"/>
            <a:ext cx="10820400" cy="5486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D3672C-190F-7470-0C0B-2CFC9B5AE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94" y="1136478"/>
            <a:ext cx="9016409" cy="10518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>
                <a:solidFill>
                  <a:schemeClr val="tx1">
                    <a:lumMod val="65000"/>
                    <a:lumOff val="35000"/>
                  </a:schemeClr>
                </a:solidFill>
              </a:rPr>
              <a:t>https://</a:t>
            </a:r>
            <a:r>
              <a:rPr lang="en-US" sz="4000" b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lets.improove.tech</a:t>
            </a:r>
            <a:endParaRPr lang="en-US" sz="40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magine 5" descr="Logo UGIdotNET">
            <a:extLst>
              <a:ext uri="{FF2B5EF4-FFF2-40B4-BE49-F238E27FC236}">
                <a16:creationId xmlns:a16="http://schemas.microsoft.com/office/drawing/2014/main" id="{D53E5227-CF04-7554-42C9-AB9B805B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482" y="2391333"/>
            <a:ext cx="1897674" cy="1897674"/>
          </a:xfrm>
          <a:prstGeom prst="rect">
            <a:avLst/>
          </a:prstGeom>
        </p:spPr>
      </p:pic>
      <p:pic>
        <p:nvPicPr>
          <p:cNvPr id="4" name="Segnaposto contenuto 4" descr="Logo Cloud Champions">
            <a:extLst>
              <a:ext uri="{FF2B5EF4-FFF2-40B4-BE49-F238E27FC236}">
                <a16:creationId xmlns:a16="http://schemas.microsoft.com/office/drawing/2014/main" id="{9C061E21-DE98-DCFD-0406-297DF6496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7161" y="2372516"/>
            <a:ext cx="1897675" cy="1897675"/>
          </a:xfrm>
          <a:prstGeom prst="rect">
            <a:avLst/>
          </a:prstGeom>
        </p:spPr>
      </p:pic>
      <p:pic>
        <p:nvPicPr>
          <p:cNvPr id="8" name="Immagine 7" descr="Logo Azure Meetup Milano">
            <a:extLst>
              <a:ext uri="{FF2B5EF4-FFF2-40B4-BE49-F238E27FC236}">
                <a16:creationId xmlns:a16="http://schemas.microsoft.com/office/drawing/2014/main" id="{D355FE6D-929F-C8F3-FEA2-4D48FD4ED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161" y="2391331"/>
            <a:ext cx="1911768" cy="191176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CC9892-CC59-6F35-C025-F09FB5DA9B86}"/>
              </a:ext>
            </a:extLst>
          </p:cNvPr>
          <p:cNvSpPr txBox="1"/>
          <p:nvPr/>
        </p:nvSpPr>
        <p:spPr>
          <a:xfrm>
            <a:off x="1757914" y="4628363"/>
            <a:ext cx="8676169" cy="9803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i="1">
                <a:solidFill>
                  <a:schemeClr val="tx1">
                    <a:lumMod val="65000"/>
                    <a:lumOff val="35000"/>
                  </a:schemeClr>
                </a:solidFill>
              </a:rPr>
              <a:t>One </a:t>
            </a:r>
            <a:r>
              <a:rPr lang="en-US" sz="4000" i="1" strike="sngStrike">
                <a:solidFill>
                  <a:schemeClr val="tx1">
                    <a:lumMod val="65000"/>
                    <a:lumOff val="35000"/>
                  </a:schemeClr>
                </a:solidFill>
              </a:rPr>
              <a:t>ring</a:t>
            </a:r>
            <a:r>
              <a:rPr lang="en-US" sz="4000" i="1">
                <a:solidFill>
                  <a:schemeClr val="tx1">
                    <a:lumMod val="65000"/>
                    <a:lumOff val="35000"/>
                  </a:schemeClr>
                </a:solidFill>
              </a:rPr>
              <a:t> login to rule ‘</a:t>
            </a:r>
            <a:r>
              <a:rPr lang="en-US" sz="4000" i="1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en-US" sz="4000" i="1">
                <a:solidFill>
                  <a:schemeClr val="tx1">
                    <a:lumMod val="65000"/>
                    <a:lumOff val="35000"/>
                  </a:schemeClr>
                </a:solidFill>
              </a:rPr>
              <a:t> all </a:t>
            </a:r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</a:rPr>
              <a:t>(cit.)</a:t>
            </a:r>
          </a:p>
        </p:txBody>
      </p:sp>
    </p:spTree>
    <p:extLst>
      <p:ext uri="{BB962C8B-B14F-4D97-AF65-F5344CB8AC3E}">
        <p14:creationId xmlns:p14="http://schemas.microsoft.com/office/powerpoint/2010/main" val="284912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BC146-EE78-9E64-DF43-4E2207F58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482D46-EB2F-42CB-EC9E-E69A9CE2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200"/>
              <a:t>Roadmap 2024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6EC07AB-25FA-0E95-8A64-EC7582923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7378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791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7EE1-28F8-D544-2712-5548AA81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Web Day - 27 </a:t>
            </a:r>
            <a:r>
              <a:rPr lang="en-US" err="1">
                <a:cs typeface="Calibri Light"/>
              </a:rPr>
              <a:t>marzo</a:t>
            </a:r>
            <a:r>
              <a:rPr lang="en-US">
                <a:cs typeface="Calibri Light"/>
              </a:rPr>
              <a:t> 2024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AF846-6154-6132-A298-C60C8773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7405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Per iscrivervi al meetup serale andate sul sito Azure Meetup Milano</a:t>
            </a:r>
            <a:endParaRPr lang="it-IT">
              <a:cs typeface="Calibri" panose="020F0502020204030204"/>
            </a:endParaRPr>
          </a:p>
          <a:p>
            <a:endParaRPr lang="it-IT"/>
          </a:p>
          <a:p>
            <a:r>
              <a:rPr lang="it-IT"/>
              <a:t>Per iscrivervi al Web Day andata su </a:t>
            </a:r>
            <a:r>
              <a:rPr lang="it-IT">
                <a:hlinkClick r:id="rId2"/>
              </a:rPr>
              <a:t>https://www.webdayconf.it/</a:t>
            </a:r>
            <a:r>
              <a:rPr lang="it-IT"/>
              <a:t> e usate il nostro codice di sconto del 50% (entro domani):</a:t>
            </a:r>
            <a:endParaRPr lang="it-IT">
              <a:cs typeface="Calibri"/>
            </a:endParaRPr>
          </a:p>
          <a:p>
            <a:pPr marL="0" indent="0">
              <a:buNone/>
            </a:pPr>
            <a:r>
              <a:rPr lang="it-IT"/>
              <a:t>				</a:t>
            </a:r>
            <a:r>
              <a:rPr lang="it-IT" sz="6000"/>
              <a:t>P-AZUR350</a:t>
            </a:r>
            <a:endParaRPr lang="en-US" sz="6000"/>
          </a:p>
        </p:txBody>
      </p:sp>
      <p:pic>
        <p:nvPicPr>
          <p:cNvPr id="4098" name="Picture 2" descr="Banner dell'evento Meetup Cloud 360° @ WebDay">
            <a:extLst>
              <a:ext uri="{FF2B5EF4-FFF2-40B4-BE49-F238E27FC236}">
                <a16:creationId xmlns:a16="http://schemas.microsoft.com/office/drawing/2014/main" id="{3FE1CF73-F696-289C-93ED-49A50AD2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70" y="1483251"/>
            <a:ext cx="7401729" cy="183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4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17EE1-28F8-D544-2712-5548AA81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ServerlessDays</a:t>
            </a:r>
            <a:r>
              <a:rPr lang="en-US">
                <a:cs typeface="Calibri Light"/>
              </a:rPr>
              <a:t>  - 13 </a:t>
            </a:r>
            <a:r>
              <a:rPr lang="en-US" err="1">
                <a:cs typeface="Calibri Light"/>
              </a:rPr>
              <a:t>giugno</a:t>
            </a:r>
            <a:r>
              <a:rPr lang="en-US">
                <a:cs typeface="Calibri Light"/>
              </a:rPr>
              <a:t> 2024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AF846-6154-6132-A298-C60C8773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7405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Biglietti su </a:t>
            </a:r>
            <a:r>
              <a:rPr lang="it-IT">
                <a:hlinkClick r:id="rId2"/>
              </a:rPr>
              <a:t>https://milan.serverlessdays.io</a:t>
            </a:r>
            <a:r>
              <a:rPr lang="it-IT"/>
              <a:t> usate il nostro codice di sconto del 50% (entro domani):</a:t>
            </a:r>
            <a:endParaRPr lang="it-IT">
              <a:cs typeface="Calibri"/>
            </a:endParaRPr>
          </a:p>
          <a:p>
            <a:pPr marL="0" indent="0">
              <a:buNone/>
            </a:pPr>
            <a:r>
              <a:rPr lang="it-IT"/>
              <a:t>				</a:t>
            </a:r>
            <a:r>
              <a:rPr lang="it-IT" sz="6000"/>
              <a:t>P-AZUR350</a:t>
            </a:r>
            <a:endParaRPr lang="en-US" sz="6000"/>
          </a:p>
        </p:txBody>
      </p:sp>
      <p:pic>
        <p:nvPicPr>
          <p:cNvPr id="4" name="Graphic 3" descr="ServerlessDays Milano Logo">
            <a:extLst>
              <a:ext uri="{FF2B5EF4-FFF2-40B4-BE49-F238E27FC236}">
                <a16:creationId xmlns:a16="http://schemas.microsoft.com/office/drawing/2014/main" id="{166068B0-692E-4FC0-72FE-AC4D70DD5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926" y="2315737"/>
            <a:ext cx="5884778" cy="99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6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E1413B-B952-090D-BEC0-C55209AB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err="1">
                <a:solidFill>
                  <a:schemeClr val="bg1"/>
                </a:solidFill>
              </a:rPr>
              <a:t>Nonsolomeetup</a:t>
            </a:r>
            <a:r>
              <a:rPr lang="en-US" sz="5000">
                <a:solidFill>
                  <a:schemeClr val="bg1"/>
                </a:solidFill>
              </a:rPr>
              <a:t>: podcast!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egnaposto contenuto 4" descr="Logo podcast &quot;Cloud Champions&quot;">
            <a:extLst>
              <a:ext uri="{FF2B5EF4-FFF2-40B4-BE49-F238E27FC236}">
                <a16:creationId xmlns:a16="http://schemas.microsoft.com/office/drawing/2014/main" id="{A6D269C4-972A-7D51-E9A9-8E1500415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9805" y="2663211"/>
            <a:ext cx="3408121" cy="3408121"/>
          </a:xfrm>
          <a:prstGeom prst="rect">
            <a:avLst/>
          </a:prstGeom>
        </p:spPr>
      </p:pic>
      <p:pic>
        <p:nvPicPr>
          <p:cNvPr id="7" name="Immagine 6" descr="Logo podcast &quot;Azure Italia&quot;">
            <a:extLst>
              <a:ext uri="{FF2B5EF4-FFF2-40B4-BE49-F238E27FC236}">
                <a16:creationId xmlns:a16="http://schemas.microsoft.com/office/drawing/2014/main" id="{27E42C9F-8C2A-70CA-458B-99FC1B82A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832" y="496673"/>
            <a:ext cx="2999096" cy="299909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F88F14-22C9-B0C2-46C4-0F4DD4C7A22D}"/>
              </a:ext>
            </a:extLst>
          </p:cNvPr>
          <p:cNvSpPr txBox="1"/>
          <p:nvPr/>
        </p:nvSpPr>
        <p:spPr>
          <a:xfrm>
            <a:off x="1400219" y="4850825"/>
            <a:ext cx="5352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>
                <a:solidFill>
                  <a:schemeClr val="bg1"/>
                </a:solidFill>
              </a:rPr>
              <a:t>https://</a:t>
            </a:r>
            <a:r>
              <a:rPr lang="it-IT" sz="3200" err="1">
                <a:solidFill>
                  <a:schemeClr val="bg1"/>
                </a:solidFill>
              </a:rPr>
              <a:t>improove.tech</a:t>
            </a:r>
            <a:r>
              <a:rPr lang="it-IT" sz="3200">
                <a:solidFill>
                  <a:schemeClr val="bg1"/>
                </a:solidFill>
              </a:rPr>
              <a:t>/podcast</a:t>
            </a:r>
          </a:p>
        </p:txBody>
      </p:sp>
    </p:spTree>
    <p:extLst>
      <p:ext uri="{BB962C8B-B14F-4D97-AF65-F5344CB8AC3E}">
        <p14:creationId xmlns:p14="http://schemas.microsoft.com/office/powerpoint/2010/main" val="24896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05E2-E162-D29B-3762-D05706E5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Volete dare una mano?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9F7A-DF06-3B84-6363-5DDBE464E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Call for Paper per le sessioni del Global Azure</a:t>
            </a:r>
          </a:p>
          <a:p>
            <a:endParaRPr lang="it-IT"/>
          </a:p>
          <a:p>
            <a:r>
              <a:rPr lang="it-IT"/>
              <a:t>Ma non ci sono solo gli eventi, i meetup e i podcast:</a:t>
            </a:r>
            <a:endParaRPr lang="it-IT">
              <a:ea typeface="Calibri"/>
              <a:cs typeface="Calibri"/>
            </a:endParaRPr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FF6E88-A886-8318-2CE3-2AFC69D370BE}"/>
              </a:ext>
            </a:extLst>
          </p:cNvPr>
          <p:cNvGrpSpPr/>
          <p:nvPr/>
        </p:nvGrpSpPr>
        <p:grpSpPr>
          <a:xfrm>
            <a:off x="2794000" y="3954077"/>
            <a:ext cx="8264938" cy="1951424"/>
            <a:chOff x="838199" y="3954076"/>
            <a:chExt cx="10220739" cy="27635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D5EFC2-61A9-BC93-129D-3B6B99899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199" y="3954076"/>
              <a:ext cx="10220739" cy="2763547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53B309D-076E-78FD-BF04-3D0A45498E91}"/>
                    </a:ext>
                  </a:extLst>
                </p14:cNvPr>
                <p14:cNvContentPartPr/>
                <p14:nvPr/>
              </p14:nvContentPartPr>
              <p14:xfrm>
                <a:off x="6483336" y="4412976"/>
                <a:ext cx="4163400" cy="1249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53B309D-076E-78FD-BF04-3D0A45498E9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05428" y="4323732"/>
                  <a:ext cx="4318771" cy="142789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8544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A11198-354F-CD86-8963-A55876FE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5400"/>
              <a:t>Rimaniamo in contatto!</a:t>
            </a:r>
          </a:p>
        </p:txBody>
      </p:sp>
      <p:pic>
        <p:nvPicPr>
          <p:cNvPr id="5" name="Picture 4" descr="Pins in a map">
            <a:extLst>
              <a:ext uri="{FF2B5EF4-FFF2-40B4-BE49-F238E27FC236}">
                <a16:creationId xmlns:a16="http://schemas.microsoft.com/office/drawing/2014/main" id="{7F981A17-2F8D-CAD7-4EBD-8FA50D758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73" r="26396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232BEF-36DE-B5C9-AED6-525587320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it-IT">
                <a:hlinkClick r:id="rId3"/>
              </a:rPr>
              <a:t>https://t.me/AzureMeetupMilano</a:t>
            </a:r>
            <a:endParaRPr lang="it-IT"/>
          </a:p>
          <a:p>
            <a:r>
              <a:rPr lang="it-IT">
                <a:hlinkClick r:id="rId4"/>
              </a:rPr>
              <a:t>https://t.me/AzureMeetupMilano_chat</a:t>
            </a:r>
            <a:endParaRPr lang="it-IT"/>
          </a:p>
          <a:p>
            <a:r>
              <a:rPr lang="it-IT">
                <a:hlinkClick r:id="rId5"/>
              </a:rPr>
              <a:t>https://t.me/improove_tech</a:t>
            </a:r>
            <a:r>
              <a:rPr lang="it-IT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4910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Meetup «Serverless»</vt:lpstr>
      <vt:lpstr>Agenda di oggi</vt:lpstr>
      <vt:lpstr>https://lets.improove.tech</vt:lpstr>
      <vt:lpstr>Roadmap 2024</vt:lpstr>
      <vt:lpstr>Web Day - 27 marzo 2024</vt:lpstr>
      <vt:lpstr>ServerlessDays  - 13 giugno 2024</vt:lpstr>
      <vt:lpstr>Nonsolomeetup: podcast!</vt:lpstr>
      <vt:lpstr>Volete dare una mano?</vt:lpstr>
      <vt:lpstr>Rimaniamo in contatto!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2024-02-14T09:54:52Z</dcterms:created>
  <dcterms:modified xsi:type="dcterms:W3CDTF">2024-02-14T09:55:16Z</dcterms:modified>
</cp:coreProperties>
</file>